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4" r:id="rId4"/>
    <p:sldMasterId id="2147486403" r:id="rId5"/>
    <p:sldMasterId id="2147486478" r:id="rId6"/>
    <p:sldMasterId id="2147486506" r:id="rId7"/>
    <p:sldMasterId id="2147486597" r:id="rId8"/>
    <p:sldMasterId id="2147486622" r:id="rId9"/>
  </p:sldMasterIdLst>
  <p:notesMasterIdLst>
    <p:notesMasterId r:id="rId31"/>
  </p:notesMasterIdLst>
  <p:handoutMasterIdLst>
    <p:handoutMasterId r:id="rId32"/>
  </p:handoutMasterIdLst>
  <p:sldIdLst>
    <p:sldId id="292" r:id="rId10"/>
    <p:sldId id="1391" r:id="rId11"/>
    <p:sldId id="1389" r:id="rId12"/>
    <p:sldId id="330" r:id="rId13"/>
    <p:sldId id="326" r:id="rId14"/>
    <p:sldId id="331" r:id="rId15"/>
    <p:sldId id="1386" r:id="rId16"/>
    <p:sldId id="333" r:id="rId17"/>
    <p:sldId id="334" r:id="rId18"/>
    <p:sldId id="335" r:id="rId19"/>
    <p:sldId id="336" r:id="rId20"/>
    <p:sldId id="1392" r:id="rId21"/>
    <p:sldId id="1394" r:id="rId22"/>
    <p:sldId id="1390" r:id="rId23"/>
    <p:sldId id="1395" r:id="rId24"/>
    <p:sldId id="1388" r:id="rId25"/>
    <p:sldId id="1393" r:id="rId26"/>
    <p:sldId id="310" r:id="rId27"/>
    <p:sldId id="338" r:id="rId28"/>
    <p:sldId id="689" r:id="rId29"/>
    <p:sldId id="688" r:id="rId30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90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780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170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7560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195079" algn="l" defTabSz="87802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634088" algn="l" defTabSz="87802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073106" algn="l" defTabSz="87802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512119" algn="l" defTabSz="87802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9" autoAdjust="0"/>
    <p:restoredTop sz="94660"/>
  </p:normalViewPr>
  <p:slideViewPr>
    <p:cSldViewPr>
      <p:cViewPr varScale="1">
        <p:scale>
          <a:sx n="76" d="100"/>
          <a:sy n="76" d="100"/>
        </p:scale>
        <p:origin x="43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05C9D30-5E17-4C88-AE89-157B750BB9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079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38242C-CE90-470A-BD35-3FDFFEB4ED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39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390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780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170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75606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195079" algn="l" defTabSz="8780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4088" algn="l" defTabSz="8780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3106" algn="l" defTabSz="8780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2119" algn="l" defTabSz="8780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0588C-28D6-3A00-BD4A-E46B489D5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B0A26F-2CA8-BC67-1DB0-D074EA5FA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77EC75-39BA-F257-56BB-5FD8E644D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B3A32-AFC3-8EA1-591E-04B9DD63F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548B-AF10-C945-8A69-0BF57EF7A3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32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B8A0-F135-7768-8FE1-1C339E6A0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F51718-82CC-2A18-4967-0490224D2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6D053-95DF-288D-850E-F92AD5C19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2B304-7112-C079-7EC4-5B6449754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548B-AF10-C945-8A69-0BF57EF7A38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98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FEC12-FAF7-3E48-DCB7-C5F036547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8D7492-3E0B-419A-5F43-EEEBC3B4A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1F560-E64C-2E7D-BC53-B8870C591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2E51F-12C1-B69F-9C0C-1FE8935AC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548B-AF10-C945-8A69-0BF57EF7A3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267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548B-AF10-C945-8A69-0BF57EF7A3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01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548B-AF10-C945-8A69-0BF57EF7A3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35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548B-AF10-C945-8A69-0BF57EF7A3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8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8B71C-A46E-F0FB-7B5E-9C6453B5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6586B-637B-2A2A-633F-4C901E10A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9A59E9-A421-D009-A556-CE8B008FC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84D5F-B8A2-3CAB-00B3-7F081F67E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548B-AF10-C945-8A69-0BF57EF7A38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963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D6AB3-FB41-A294-01D4-000563ADF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BE172F-718F-A88F-A789-C0C13714A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3316C-3EF9-BBAD-675E-5D034B373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B4C6A-0D13-A665-86FC-FFB6FC621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548B-AF10-C945-8A69-0BF57EF7A38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22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85CC0-EDA0-749E-686A-644CF1121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608258-BBCF-2CFF-F11A-4F1A994D5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E9D3F5-D67F-5ACD-B805-80A99E28B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A4109-9ECB-F41C-1070-002FA3430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548B-AF10-C945-8A69-0BF57EF7A3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030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22394-9EE3-5E81-82D8-BEFF7FBC9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C4F7E-839F-900A-D362-5C8DA17B2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D8850E-FDCB-94A4-DF6A-CEE1B7F77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6C7A7-5D7E-8BF9-6EBA-8478EEAE7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548B-AF10-C945-8A69-0BF57EF7A38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73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2114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8061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8061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49FD2FB2-C493-4341-94B9-CBAB5AF0C9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83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Rubrik, ClipArt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188" y="465574"/>
            <a:ext cx="7999412" cy="123507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onlinebild 2"/>
          <p:cNvSpPr>
            <a:spLocks noGrp="1"/>
          </p:cNvSpPr>
          <p:nvPr>
            <p:ph type="clipArt" sz="half" idx="1"/>
          </p:nvPr>
        </p:nvSpPr>
        <p:spPr>
          <a:xfrm>
            <a:off x="611188" y="1844680"/>
            <a:ext cx="3922712" cy="4032250"/>
          </a:xfrm>
        </p:spPr>
        <p:txBody>
          <a:bodyPr/>
          <a:lstStyle/>
          <a:p>
            <a:pPr lvl="0"/>
            <a:r>
              <a:rPr lang="sv-SE" noProof="0"/>
              <a:t>Klicka på ikonen för att lägga till en ClipArt-bild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86300" y="1844680"/>
            <a:ext cx="3924300" cy="40322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406352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692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39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39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B8E43EE-FB50-49D0-ADE1-85BD3FF207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2010-04-22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6E96466-C7DA-4AAF-A41C-10C3265E45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C40D5A3-3153-4F6D-AA70-2EF326ED1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3B86-1CAF-4B9E-A3C5-8851123612C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150803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75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75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7708E79-AF79-4498-B1A2-6E0FD2F44E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2010-04-22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7F7CC10-CEBE-4824-AEBB-1379DF99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162F84F-9164-43BF-9611-AF0ADFF549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3312-DCCE-4988-B08E-96FAB27881F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604571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6073" indent="0">
              <a:buNone/>
              <a:defRPr sz="2800"/>
            </a:lvl2pPr>
            <a:lvl3pPr marL="912144" indent="0">
              <a:buNone/>
              <a:defRPr sz="2400"/>
            </a:lvl3pPr>
            <a:lvl4pPr marL="1368217" indent="0">
              <a:buNone/>
              <a:defRPr sz="2000"/>
            </a:lvl4pPr>
            <a:lvl5pPr marL="1824289" indent="0">
              <a:buNone/>
              <a:defRPr sz="2000"/>
            </a:lvl5pPr>
            <a:lvl6pPr marL="2280358" indent="0">
              <a:buNone/>
              <a:defRPr sz="2000"/>
            </a:lvl6pPr>
            <a:lvl7pPr marL="2736433" indent="0">
              <a:buNone/>
              <a:defRPr sz="2000"/>
            </a:lvl7pPr>
            <a:lvl8pPr marL="3192504" indent="0">
              <a:buNone/>
              <a:defRPr sz="2000"/>
            </a:lvl8pPr>
            <a:lvl9pPr marL="3648573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515268-6231-4776-8484-1E85A2C1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2010-04-22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E0B2F1-293F-4249-B959-9C7FABC2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2B9678-7B57-4DAF-8CBE-77BF6DE6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6DC4-9515-4B42-9404-F91A64A7BE0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196202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698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45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45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BAC0BFA-0ED1-463D-9496-729FAA578F4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339E-6E76-4345-89B9-0A2F34FB6BD7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9B2F107-FA2A-490E-A5CE-296ED53297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D46E845B-7C4E-4842-B494-A478B9EDD7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915C-6E7E-4655-BE13-0FEA9D086CA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938947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81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81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6B1552F-9305-4F46-9FED-4A9ED26714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EA8A-5130-43A5-BC7F-913BA094D681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EED439C-587F-4FDD-BCE7-1F6F60C0CB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A400F7D-79E8-44F4-B519-5875263A28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78C2-B19B-429E-AB1E-EE0D86451EA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24432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5590" indent="0">
              <a:buNone/>
              <a:defRPr sz="2800"/>
            </a:lvl2pPr>
            <a:lvl3pPr marL="911178" indent="0">
              <a:buNone/>
              <a:defRPr sz="2400"/>
            </a:lvl3pPr>
            <a:lvl4pPr marL="1366769" indent="0">
              <a:buNone/>
              <a:defRPr sz="2000"/>
            </a:lvl4pPr>
            <a:lvl5pPr marL="1822358" indent="0">
              <a:buNone/>
              <a:defRPr sz="2000"/>
            </a:lvl5pPr>
            <a:lvl6pPr marL="2277945" indent="0">
              <a:buNone/>
              <a:defRPr sz="2000"/>
            </a:lvl6pPr>
            <a:lvl7pPr marL="2733535" indent="0">
              <a:buNone/>
              <a:defRPr sz="2000"/>
            </a:lvl7pPr>
            <a:lvl8pPr marL="3189125" indent="0">
              <a:buNone/>
              <a:defRPr sz="2000"/>
            </a:lvl8pPr>
            <a:lvl9pPr marL="3644713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93E3A6-124C-4A24-8BD8-665FB976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8FD5-7EB2-4083-8F56-C43A29AA5D11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9A3D1-F3C6-467A-99F5-D582EC85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C7DBFC-C94B-4DA0-A570-419FB146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E0871-7FA2-4FD8-9721-3707073BBA8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523703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689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36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36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A2A3894-017F-4DEB-9195-C54DABF69E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2010-04-22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20BD014-6AC0-4D44-BC3A-B4005A9A69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2BB2BE4-928D-4ACA-A1FD-5DEEB6CE48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6E7A-2B82-4B00-8269-AD18581A50E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344135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72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72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69A9F45-5442-4FAE-B176-E4F700DA3D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2010-04-22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842E86A-51F4-4C28-9464-C8F68E4453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DB54864-6A8B-4080-AD6F-7239448E01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37F5-967A-49E8-AD96-F08DC9A7970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099404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6314" indent="0">
              <a:buNone/>
              <a:defRPr sz="2800"/>
            </a:lvl2pPr>
            <a:lvl3pPr marL="912627" indent="0">
              <a:buNone/>
              <a:defRPr sz="2400"/>
            </a:lvl3pPr>
            <a:lvl4pPr marL="1368940" indent="0">
              <a:buNone/>
              <a:defRPr sz="2000"/>
            </a:lvl4pPr>
            <a:lvl5pPr marL="1825255" indent="0">
              <a:buNone/>
              <a:defRPr sz="2000"/>
            </a:lvl5pPr>
            <a:lvl6pPr marL="2281566" indent="0">
              <a:buNone/>
              <a:defRPr sz="2000"/>
            </a:lvl6pPr>
            <a:lvl7pPr marL="2737882" indent="0">
              <a:buNone/>
              <a:defRPr sz="2000"/>
            </a:lvl7pPr>
            <a:lvl8pPr marL="3194194" indent="0">
              <a:buNone/>
              <a:defRPr sz="2000"/>
            </a:lvl8pPr>
            <a:lvl9pPr marL="3650505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54086B-9616-4943-B2D5-168ECF7D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2010-04-22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DF57C9-C14D-45E5-8299-3C916C17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D9EEF3-F02B-4488-B296-7909B97A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F317-7605-4874-90E4-0169E5C25D7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485678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692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39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39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290B12A-5715-4BE8-ADA8-7791F7D3CC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7410-BC6B-4366-8086-C54570D8DD08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5030819-E6CD-4FA4-BB33-FAA8A1840E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5BAAE8C-84E7-4B45-8E63-C264F574C0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5A06-E5A4-496C-A727-4EF49D4B229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695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98E975BC-59F7-4705-8C0A-11E36B0293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8315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75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75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C7D5929-CB34-4164-B448-EABEE714BC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6FA-6678-48BE-81F4-0AFB2B4891E2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C214DE6-BA44-4FE5-9B15-38F7CD74F1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07B2B0E-252B-41F4-BCDA-E2062BBD5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8262-9E6A-4BDD-B97F-E382022EB9B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396498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6073" indent="0">
              <a:buNone/>
              <a:defRPr sz="2800"/>
            </a:lvl2pPr>
            <a:lvl3pPr marL="912144" indent="0">
              <a:buNone/>
              <a:defRPr sz="2400"/>
            </a:lvl3pPr>
            <a:lvl4pPr marL="1368217" indent="0">
              <a:buNone/>
              <a:defRPr sz="2000"/>
            </a:lvl4pPr>
            <a:lvl5pPr marL="1824289" indent="0">
              <a:buNone/>
              <a:defRPr sz="2000"/>
            </a:lvl5pPr>
            <a:lvl6pPr marL="2280358" indent="0">
              <a:buNone/>
              <a:defRPr sz="2000"/>
            </a:lvl6pPr>
            <a:lvl7pPr marL="2736433" indent="0">
              <a:buNone/>
              <a:defRPr sz="2000"/>
            </a:lvl7pPr>
            <a:lvl8pPr marL="3192504" indent="0">
              <a:buNone/>
              <a:defRPr sz="2000"/>
            </a:lvl8pPr>
            <a:lvl9pPr marL="3648573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9A615F-C4AA-48F8-B5CF-0D44A4D3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7F1A-8B56-4A34-B8A1-2A013CD10938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50EC37-18EC-4332-A436-762D066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3D7237-12F0-4A23-92D7-6B95B049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533C-77DF-4990-A712-DD9DAC7B730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299182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689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36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36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EFF7512-566C-4CE2-8FFB-E246228B1B3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94CB-24FD-44FC-9066-585171D6183C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26FFC19-6D73-4EBA-8B74-6509B1A9DC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D3FE46D0-056C-4361-8583-E40FB8675F7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6443-B68F-414C-AB63-0916B6BE185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870166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72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72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66AB6FE-D74D-460E-A7F4-497BFA8FCE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DD1A-B5D5-4E28-918F-1D666DB9B09D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4E422A8-C79F-4212-AAD2-3E9CC86976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7E5B86-B5CC-447E-BABA-E2FB3EACCE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8CE8-F982-4974-802D-FC8AE758A16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338385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6314" indent="0">
              <a:buNone/>
              <a:defRPr sz="2800"/>
            </a:lvl2pPr>
            <a:lvl3pPr marL="912627" indent="0">
              <a:buNone/>
              <a:defRPr sz="2400"/>
            </a:lvl3pPr>
            <a:lvl4pPr marL="1368940" indent="0">
              <a:buNone/>
              <a:defRPr sz="2000"/>
            </a:lvl4pPr>
            <a:lvl5pPr marL="1825255" indent="0">
              <a:buNone/>
              <a:defRPr sz="2000"/>
            </a:lvl5pPr>
            <a:lvl6pPr marL="2281566" indent="0">
              <a:buNone/>
              <a:defRPr sz="2000"/>
            </a:lvl6pPr>
            <a:lvl7pPr marL="2737882" indent="0">
              <a:buNone/>
              <a:defRPr sz="2000"/>
            </a:lvl7pPr>
            <a:lvl8pPr marL="3194194" indent="0">
              <a:buNone/>
              <a:defRPr sz="2000"/>
            </a:lvl8pPr>
            <a:lvl9pPr marL="3650505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C4019D-ED62-4B51-AC25-387B7A72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BCBA-96BB-4241-979C-0E5D2BAD0E49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AAE5AB-C59A-4158-8FFE-3A39021C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37CCE6-D6B7-4098-B683-8CB7B8AD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4BDC-1596-46DC-8C1F-36902C92C47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958223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751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98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98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9EA9167-C592-4D57-B436-5150B9B2C8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2627">
              <a:defRPr/>
            </a:lvl1pPr>
          </a:lstStyle>
          <a:p>
            <a:pPr>
              <a:defRPr/>
            </a:pPr>
            <a:r>
              <a:rPr lang="sv-SE"/>
              <a:t>2010-04-22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E41DC87-1589-422A-B8CC-DA3A6C3C3A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2627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65E8475-37AC-4C4D-BE81-3A15110EEB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1225">
              <a:defRPr/>
            </a:lvl1pPr>
          </a:lstStyle>
          <a:p>
            <a:pPr>
              <a:defRPr/>
            </a:pPr>
            <a:fld id="{2B86A62B-D4C0-4F03-B4F7-2F0958DA948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265257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134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134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4C969D8-120B-4101-8DF4-79D59AAE7D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2627">
              <a:defRPr/>
            </a:lvl1pPr>
          </a:lstStyle>
          <a:p>
            <a:pPr>
              <a:defRPr/>
            </a:pPr>
            <a:r>
              <a:rPr lang="sv-SE"/>
              <a:t>2010-04-22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A77DE9B-D479-4B76-9B17-DD9C69441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2627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A2B232C-5BA1-4D2C-B043-18108936E3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1225">
              <a:defRPr/>
            </a:lvl1pPr>
          </a:lstStyle>
          <a:p>
            <a:pPr>
              <a:defRPr/>
            </a:pPr>
            <a:fld id="{6DA8114E-DF54-46F7-9085-39B258D9C26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373755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1350" indent="0">
              <a:buNone/>
              <a:defRPr sz="2800"/>
            </a:lvl2pPr>
            <a:lvl3pPr marL="902695" indent="0">
              <a:buNone/>
              <a:defRPr sz="2400"/>
            </a:lvl3pPr>
            <a:lvl4pPr marL="1354041" indent="0">
              <a:buNone/>
              <a:defRPr sz="2000"/>
            </a:lvl4pPr>
            <a:lvl5pPr marL="1805398" indent="0">
              <a:buNone/>
              <a:defRPr sz="2000"/>
            </a:lvl5pPr>
            <a:lvl6pPr marL="2256743" indent="0">
              <a:buNone/>
              <a:defRPr sz="2000"/>
            </a:lvl6pPr>
            <a:lvl7pPr marL="2708085" indent="0">
              <a:buNone/>
              <a:defRPr sz="2000"/>
            </a:lvl7pPr>
            <a:lvl8pPr marL="3159441" indent="0">
              <a:buNone/>
              <a:defRPr sz="2000"/>
            </a:lvl8pPr>
            <a:lvl9pPr marL="3610787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AF493D-28EE-488B-AEA7-F5255EC2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627">
              <a:defRPr/>
            </a:lvl1pPr>
          </a:lstStyle>
          <a:p>
            <a:pPr>
              <a:defRPr/>
            </a:pPr>
            <a:r>
              <a:rPr lang="sv-SE"/>
              <a:t>2010-04-22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0BDCE4-873E-4FE2-8333-2EB43D8E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627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4A3FBD-103D-4227-ADC6-C0E7CBAE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25">
              <a:defRPr/>
            </a:lvl1pPr>
          </a:lstStyle>
          <a:p>
            <a:pPr>
              <a:defRPr/>
            </a:pPr>
            <a:fld id="{FD42FE3E-EF71-4060-ACBC-02FE05EDA37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8548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Rubrik, medieklipp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 noProof="0"/>
              <a:t>Klicka på ikonen för att lägga till ett medieklipp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1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806B01D9-35C7-4BCE-8AA5-4AF552349B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181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2114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8061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8061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4063332E-7125-4E9B-9717-A1226BEBE9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98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497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497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43038D43-BDE7-41B2-BE8B-14E4FAE783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1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23353" indent="0">
              <a:buNone/>
              <a:defRPr sz="2800"/>
            </a:lvl2pPr>
            <a:lvl3pPr marL="846695" indent="0">
              <a:buNone/>
              <a:defRPr sz="2400"/>
            </a:lvl3pPr>
            <a:lvl4pPr marL="1270020" indent="0">
              <a:buNone/>
              <a:defRPr sz="2000"/>
            </a:lvl4pPr>
            <a:lvl5pPr marL="1693379" indent="0">
              <a:buNone/>
              <a:defRPr sz="2000"/>
            </a:lvl5pPr>
            <a:lvl6pPr marL="2116719" indent="0">
              <a:buNone/>
              <a:defRPr sz="2000"/>
            </a:lvl6pPr>
            <a:lvl7pPr marL="2540059" indent="0">
              <a:buNone/>
              <a:defRPr sz="2000"/>
            </a:lvl7pPr>
            <a:lvl8pPr marL="2963400" indent="0">
              <a:buNone/>
              <a:defRPr sz="2000"/>
            </a:lvl8pPr>
            <a:lvl9pPr marL="3386749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EB9C078D-3C88-40B8-BA3C-C494259A92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14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2114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8061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8061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2C179F53-4F95-49F7-B87F-0922F3EB6B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11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497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497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E927AA6F-1288-4DA9-8E14-287BEB8693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61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23353" indent="0">
              <a:buNone/>
              <a:defRPr sz="2800"/>
            </a:lvl2pPr>
            <a:lvl3pPr marL="846695" indent="0">
              <a:buNone/>
              <a:defRPr sz="2400"/>
            </a:lvl3pPr>
            <a:lvl4pPr marL="1270020" indent="0">
              <a:buNone/>
              <a:defRPr sz="2000"/>
            </a:lvl4pPr>
            <a:lvl5pPr marL="1693379" indent="0">
              <a:buNone/>
              <a:defRPr sz="2000"/>
            </a:lvl5pPr>
            <a:lvl6pPr marL="2116719" indent="0">
              <a:buNone/>
              <a:defRPr sz="2000"/>
            </a:lvl6pPr>
            <a:lvl7pPr marL="2540059" indent="0">
              <a:buNone/>
              <a:defRPr sz="2000"/>
            </a:lvl7pPr>
            <a:lvl8pPr marL="2963400" indent="0">
              <a:buNone/>
              <a:defRPr sz="2000"/>
            </a:lvl8pPr>
            <a:lvl9pPr marL="3386749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56E445B8-F1D0-41FB-BF37-D006E1A66B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764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RegionHalland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79" y="1686479"/>
            <a:ext cx="717391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478" y="4724144"/>
            <a:ext cx="6624513" cy="937341"/>
          </a:xfrm>
        </p:spPr>
        <p:txBody>
          <a:bodyPr/>
          <a:lstStyle>
            <a:lvl1pPr algn="r">
              <a:defRPr sz="210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478" y="5733478"/>
            <a:ext cx="6624513" cy="554342"/>
          </a:xfrm>
        </p:spPr>
        <p:txBody>
          <a:bodyPr/>
          <a:lstStyle>
            <a:lvl1pPr marL="0" indent="0" algn="r">
              <a:defRPr sz="2100"/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05959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7898F330-3FEB-48C0-946A-8E3124F5AD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109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4550" y="1268508"/>
            <a:ext cx="7327689" cy="854280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24550" y="2276402"/>
            <a:ext cx="7327689" cy="3197904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1pPr>
            <a:lvl2pPr marL="687703" indent="-27254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2pPr>
            <a:lvl3pPr marL="1101601" indent="-27254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3pPr>
            <a:lvl4pPr marL="1516735" indent="-27254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4pPr>
            <a:lvl5pPr marL="1930627" indent="-27254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51918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4550" y="1268511"/>
            <a:ext cx="7327689" cy="91959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24549" y="2253408"/>
            <a:ext cx="3540143" cy="3197904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1pPr>
            <a:lvl2pPr marL="687703" indent="-27254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2pPr>
            <a:lvl3pPr marL="1101601" indent="-27254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3pPr>
            <a:lvl4pPr marL="1516735" indent="-27254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4pPr>
            <a:lvl5pPr marL="1930627" indent="-27254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24352" y="2253369"/>
            <a:ext cx="3540143" cy="3197904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1pPr>
            <a:lvl2pPr marL="687703" indent="-27254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2pPr>
            <a:lvl3pPr marL="1101601" indent="-27254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3pPr>
            <a:lvl4pPr marL="1516735" indent="-27254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4pPr>
            <a:lvl5pPr marL="1930627" indent="-27254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31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1" y="6356904"/>
            <a:ext cx="2133600" cy="365125"/>
          </a:xfrm>
          <a:prstGeom prst="rect">
            <a:avLst/>
          </a:prstGeom>
        </p:spPr>
        <p:txBody>
          <a:bodyPr lIns="82984" tIns="41643" rIns="82984" bIns="41643"/>
          <a:lstStyle>
            <a:lvl1pPr algn="l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C4566E-B427-43D5-9243-8F12B03AC1B4}" type="datetime1">
              <a:rPr lang="sv-SE" sz="1600"/>
              <a:pPr>
                <a:defRPr/>
              </a:pPr>
              <a:t>2025-12-03</a:t>
            </a:fld>
            <a:endParaRPr lang="sv-SE" sz="160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3" y="6356904"/>
            <a:ext cx="2895600" cy="365125"/>
          </a:xfrm>
          <a:prstGeom prst="rect">
            <a:avLst/>
          </a:prstGeom>
        </p:spPr>
        <p:txBody>
          <a:bodyPr lIns="82984" tIns="41643" rIns="82984" bIns="41643"/>
          <a:lstStyle>
            <a:lvl1pPr algn="l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sz="1600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904"/>
            <a:ext cx="2133600" cy="365125"/>
          </a:xfrm>
          <a:prstGeom prst="rect">
            <a:avLst/>
          </a:prstGeom>
        </p:spPr>
        <p:txBody>
          <a:bodyPr lIns="82984" tIns="41643" rIns="82984" bIns="41643"/>
          <a:lstStyle>
            <a:lvl1pPr algn="l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4DCCDF-09A2-477C-AB1D-C892B673BEFD}" type="slidenum">
              <a:rPr lang="sv-SE" sz="1600"/>
              <a:pPr>
                <a:defRPr/>
              </a:pPr>
              <a:t>‹#›</a:t>
            </a:fld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3097543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8538" y="1000127"/>
            <a:ext cx="6418262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1" y="6356904"/>
            <a:ext cx="2133600" cy="365125"/>
          </a:xfrm>
          <a:prstGeom prst="rect">
            <a:avLst/>
          </a:prstGeom>
        </p:spPr>
        <p:txBody>
          <a:bodyPr lIns="82984" tIns="41643" rIns="82984" bIns="41643"/>
          <a:lstStyle>
            <a:lvl1pPr algn="l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34A390-382D-47F2-BA68-EF4D55E5ACAF}" type="datetime1">
              <a:rPr lang="sv-SE" sz="1600"/>
              <a:pPr>
                <a:defRPr/>
              </a:pPr>
              <a:t>2025-12-03</a:t>
            </a:fld>
            <a:endParaRPr lang="sv-SE" sz="160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3" y="6356904"/>
            <a:ext cx="2895600" cy="365125"/>
          </a:xfrm>
          <a:prstGeom prst="rect">
            <a:avLst/>
          </a:prstGeom>
        </p:spPr>
        <p:txBody>
          <a:bodyPr lIns="82984" tIns="41643" rIns="82984" bIns="41643"/>
          <a:lstStyle>
            <a:lvl1pPr algn="l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sz="160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904"/>
            <a:ext cx="2133600" cy="365125"/>
          </a:xfrm>
          <a:prstGeom prst="rect">
            <a:avLst/>
          </a:prstGeom>
        </p:spPr>
        <p:txBody>
          <a:bodyPr lIns="82984" tIns="41643" rIns="82984" bIns="41643"/>
          <a:lstStyle>
            <a:lvl1pPr algn="l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3A135E-9B72-4DCA-A4A2-448AD7725033}" type="slidenum">
              <a:rPr lang="sv-SE" sz="1600"/>
              <a:pPr>
                <a:defRPr/>
              </a:pPr>
              <a:t>‹#›</a:t>
            </a:fld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3501129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Rubrik, medieklipp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1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6356904"/>
            <a:ext cx="2133600" cy="365125"/>
          </a:xfrm>
          <a:prstGeom prst="rect">
            <a:avLst/>
          </a:prstGeom>
        </p:spPr>
        <p:txBody>
          <a:bodyPr lIns="82984" tIns="41643" rIns="82984" bIns="41643"/>
          <a:lstStyle>
            <a:lvl1pPr algn="l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 sz="16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3" y="6356904"/>
            <a:ext cx="2895600" cy="365125"/>
          </a:xfrm>
          <a:prstGeom prst="rect">
            <a:avLst/>
          </a:prstGeom>
        </p:spPr>
        <p:txBody>
          <a:bodyPr lIns="82984" tIns="41643" rIns="82984" bIns="41643"/>
          <a:lstStyle>
            <a:lvl1pPr algn="l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 sz="16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904"/>
            <a:ext cx="2133600" cy="365125"/>
          </a:xfrm>
          <a:prstGeom prst="rect">
            <a:avLst/>
          </a:prstGeom>
        </p:spPr>
        <p:txBody>
          <a:bodyPr lIns="82984" tIns="41643" rIns="82984" bIns="41643"/>
          <a:lstStyle>
            <a:lvl1pPr algn="l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7F0EC8-F93C-4655-9C98-6F932BFFCA18}" type="slidenum">
              <a:rPr lang="sv-SE" altLang="sv-SE" sz="1600"/>
              <a:pPr>
                <a:defRPr/>
              </a:pPr>
              <a:t>‹#›</a:t>
            </a:fld>
            <a:endParaRPr lang="sv-SE" altLang="sv-SE" sz="1600"/>
          </a:p>
        </p:txBody>
      </p:sp>
    </p:spTree>
    <p:extLst>
      <p:ext uri="{BB962C8B-B14F-4D97-AF65-F5344CB8AC3E}">
        <p14:creationId xmlns:p14="http://schemas.microsoft.com/office/powerpoint/2010/main" val="270287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Rubrik, text och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8538" y="1000127"/>
            <a:ext cx="6418262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2268539" y="2214563"/>
            <a:ext cx="3132137" cy="36433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ClipArt 3"/>
          <p:cNvSpPr>
            <a:spLocks noGrp="1"/>
          </p:cNvSpPr>
          <p:nvPr>
            <p:ph type="clipArt" sz="half" idx="2"/>
          </p:nvPr>
        </p:nvSpPr>
        <p:spPr>
          <a:xfrm>
            <a:off x="5553629" y="2214563"/>
            <a:ext cx="3133725" cy="3643312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1" y="6356904"/>
            <a:ext cx="2133600" cy="365125"/>
          </a:xfrm>
          <a:prstGeom prst="rect">
            <a:avLst/>
          </a:prstGeom>
        </p:spPr>
        <p:txBody>
          <a:bodyPr lIns="82984" tIns="41643" rIns="82984" bIns="41643"/>
          <a:lstStyle>
            <a:lvl1pPr algn="l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AB0478-BE3D-4D67-82D1-8E72F377B9FD}" type="datetime1">
              <a:rPr lang="sv-SE" sz="1600"/>
              <a:pPr>
                <a:defRPr/>
              </a:pPr>
              <a:t>2025-12-03</a:t>
            </a:fld>
            <a:endParaRPr lang="sv-SE" sz="160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3" y="6356904"/>
            <a:ext cx="2895600" cy="365125"/>
          </a:xfrm>
          <a:prstGeom prst="rect">
            <a:avLst/>
          </a:prstGeom>
        </p:spPr>
        <p:txBody>
          <a:bodyPr lIns="82984" tIns="41643" rIns="82984" bIns="41643"/>
          <a:lstStyle>
            <a:lvl1pPr algn="l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sz="160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904"/>
            <a:ext cx="2133600" cy="365125"/>
          </a:xfrm>
          <a:prstGeom prst="rect">
            <a:avLst/>
          </a:prstGeom>
        </p:spPr>
        <p:txBody>
          <a:bodyPr lIns="82984" tIns="41643" rIns="82984" bIns="41643"/>
          <a:lstStyle>
            <a:lvl1pPr algn="l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EB19A1-76E1-476B-95F1-58EC0C7A0BF3}" type="slidenum">
              <a:rPr lang="sv-SE" sz="1600"/>
              <a:pPr>
                <a:defRPr/>
              </a:pPr>
              <a:t>‹#›</a:t>
            </a:fld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3483953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RegionHalland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86" y="1686486"/>
            <a:ext cx="717391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478" y="4724144"/>
            <a:ext cx="6624513" cy="937341"/>
          </a:xfrm>
        </p:spPr>
        <p:txBody>
          <a:bodyPr/>
          <a:lstStyle>
            <a:lvl1pPr algn="r">
              <a:defRPr sz="210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478" y="5733478"/>
            <a:ext cx="6624513" cy="554342"/>
          </a:xfrm>
        </p:spPr>
        <p:txBody>
          <a:bodyPr/>
          <a:lstStyle>
            <a:lvl1pPr marL="0" indent="0" algn="r">
              <a:defRPr sz="2100"/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68082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4547" y="1268508"/>
            <a:ext cx="7327689" cy="854280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24547" y="2276402"/>
            <a:ext cx="7327689" cy="3197904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1pPr>
            <a:lvl2pPr marL="686856" indent="-27221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2pPr>
            <a:lvl3pPr marL="1100242" indent="-27221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3pPr>
            <a:lvl4pPr marL="1514863" indent="-27221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4pPr>
            <a:lvl5pPr marL="1928240" indent="-27221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9959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4547" y="1268511"/>
            <a:ext cx="7327689" cy="91959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24556" y="2253408"/>
            <a:ext cx="3540143" cy="3197904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1pPr>
            <a:lvl2pPr marL="686856" indent="-27221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2pPr>
            <a:lvl3pPr marL="1100242" indent="-27221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3pPr>
            <a:lvl4pPr marL="1514863" indent="-27221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4pPr>
            <a:lvl5pPr marL="1928240" indent="-27221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24359" y="2253369"/>
            <a:ext cx="3540143" cy="3197904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1pPr>
            <a:lvl2pPr marL="686856" indent="-27221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2pPr>
            <a:lvl3pPr marL="1100242" indent="-27221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3pPr>
            <a:lvl4pPr marL="1514863" indent="-27221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4pPr>
            <a:lvl5pPr marL="1928240" indent="-27221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8628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1" y="6356911"/>
            <a:ext cx="2133600" cy="365125"/>
          </a:xfrm>
          <a:prstGeom prst="rect">
            <a:avLst/>
          </a:prstGeom>
        </p:spPr>
        <p:txBody>
          <a:bodyPr lIns="82884" tIns="41593" rIns="82884" bIns="41593"/>
          <a:lstStyle>
            <a:lvl1pPr>
              <a:defRPr/>
            </a:lvl1pPr>
          </a:lstStyle>
          <a:p>
            <a:pPr>
              <a:defRPr/>
            </a:pPr>
            <a:fld id="{E8F78055-F12D-4430-AE42-7A218EDE9127}" type="datetime1">
              <a:rPr lang="sv-SE" sz="1600" smtClean="0">
                <a:solidFill>
                  <a:srgbClr val="000000"/>
                </a:solidFill>
                <a:cs typeface="Arial" charset="0"/>
              </a:rPr>
              <a:pPr>
                <a:defRPr/>
              </a:pPr>
              <a:t>2025-12-03</a:t>
            </a:fld>
            <a:endParaRPr lang="sv-SE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3" y="6356911"/>
            <a:ext cx="2895600" cy="365125"/>
          </a:xfrm>
          <a:prstGeom prst="rect">
            <a:avLst/>
          </a:prstGeom>
        </p:spPr>
        <p:txBody>
          <a:bodyPr lIns="82884" tIns="41593" rIns="82884" bIns="41593"/>
          <a:lstStyle>
            <a:lvl1pPr>
              <a:defRPr/>
            </a:lvl1pPr>
          </a:lstStyle>
          <a:p>
            <a:pPr>
              <a:defRPr/>
            </a:pPr>
            <a:endParaRPr lang="sv-SE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911"/>
            <a:ext cx="2133600" cy="365125"/>
          </a:xfrm>
          <a:prstGeom prst="rect">
            <a:avLst/>
          </a:prstGeom>
        </p:spPr>
        <p:txBody>
          <a:bodyPr lIns="82884" tIns="41593" rIns="82884" bIns="41593"/>
          <a:lstStyle>
            <a:lvl1pPr>
              <a:defRPr/>
            </a:lvl1pPr>
          </a:lstStyle>
          <a:p>
            <a:pPr>
              <a:defRPr/>
            </a:pPr>
            <a:fld id="{CD4C772B-9E1E-42F5-8125-423D192CAF65}" type="slidenum">
              <a:rPr lang="sv-SE" sz="1600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sv-SE" sz="16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9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497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497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CB6C576B-C990-48FB-85B3-4B28C5D136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869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8538" y="1000127"/>
            <a:ext cx="6418262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1" y="6356911"/>
            <a:ext cx="2133600" cy="365125"/>
          </a:xfrm>
          <a:prstGeom prst="rect">
            <a:avLst/>
          </a:prstGeom>
        </p:spPr>
        <p:txBody>
          <a:bodyPr lIns="82884" tIns="41593" rIns="82884" bIns="41593"/>
          <a:lstStyle>
            <a:lvl1pPr>
              <a:defRPr/>
            </a:lvl1pPr>
          </a:lstStyle>
          <a:p>
            <a:pPr>
              <a:defRPr/>
            </a:pPr>
            <a:fld id="{EEEA236D-1F14-4C1A-B69E-C5765F79EAFD}" type="datetime1">
              <a:rPr lang="sv-SE" sz="1600">
                <a:solidFill>
                  <a:srgbClr val="000000"/>
                </a:solidFill>
                <a:cs typeface="Arial" charset="0"/>
              </a:rPr>
              <a:pPr>
                <a:defRPr/>
              </a:pPr>
              <a:t>2025-12-03</a:t>
            </a:fld>
            <a:endParaRPr lang="sv-SE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3" y="6356911"/>
            <a:ext cx="2895600" cy="365125"/>
          </a:xfrm>
          <a:prstGeom prst="rect">
            <a:avLst/>
          </a:prstGeom>
        </p:spPr>
        <p:txBody>
          <a:bodyPr lIns="82884" tIns="41593" rIns="82884" bIns="41593"/>
          <a:lstStyle>
            <a:lvl1pPr>
              <a:defRPr/>
            </a:lvl1pPr>
          </a:lstStyle>
          <a:p>
            <a:pPr>
              <a:defRPr/>
            </a:pPr>
            <a:endParaRPr lang="sv-SE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911"/>
            <a:ext cx="2133600" cy="365125"/>
          </a:xfrm>
          <a:prstGeom prst="rect">
            <a:avLst/>
          </a:prstGeom>
        </p:spPr>
        <p:txBody>
          <a:bodyPr lIns="82884" tIns="41593" rIns="82884" bIns="41593"/>
          <a:lstStyle>
            <a:lvl1pPr>
              <a:defRPr/>
            </a:lvl1pPr>
          </a:lstStyle>
          <a:p>
            <a:pPr>
              <a:defRPr/>
            </a:pPr>
            <a:fld id="{78E65DC9-E932-4E13-A423-4854753C12E5}" type="slidenum">
              <a:rPr lang="sv-SE" sz="1600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sv-SE" sz="16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54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Rubrik, medieklipp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1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6356911"/>
            <a:ext cx="2133600" cy="365125"/>
          </a:xfrm>
          <a:prstGeom prst="rect">
            <a:avLst/>
          </a:prstGeom>
          <a:ln/>
        </p:spPr>
        <p:txBody>
          <a:bodyPr lIns="82884" tIns="41593" rIns="82884" bIns="41593"/>
          <a:lstStyle>
            <a:lvl1pPr>
              <a:defRPr/>
            </a:lvl1pPr>
          </a:lstStyle>
          <a:p>
            <a:pPr>
              <a:defRPr/>
            </a:pPr>
            <a:endParaRPr lang="sv-SE" altLang="sv-SE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3" y="6356911"/>
            <a:ext cx="2895600" cy="365125"/>
          </a:xfrm>
          <a:prstGeom prst="rect">
            <a:avLst/>
          </a:prstGeom>
          <a:ln/>
        </p:spPr>
        <p:txBody>
          <a:bodyPr lIns="82884" tIns="41593" rIns="82884" bIns="41593"/>
          <a:lstStyle>
            <a:lvl1pPr>
              <a:defRPr/>
            </a:lvl1pPr>
          </a:lstStyle>
          <a:p>
            <a:pPr>
              <a:defRPr/>
            </a:pPr>
            <a:endParaRPr lang="sv-SE" altLang="sv-SE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911"/>
            <a:ext cx="2133600" cy="365125"/>
          </a:xfrm>
          <a:prstGeom prst="rect">
            <a:avLst/>
          </a:prstGeom>
          <a:ln/>
        </p:spPr>
        <p:txBody>
          <a:bodyPr lIns="82884" tIns="41593" rIns="82884" bIns="41593"/>
          <a:lstStyle>
            <a:lvl1pPr>
              <a:defRPr/>
            </a:lvl1pPr>
          </a:lstStyle>
          <a:p>
            <a:pPr>
              <a:defRPr/>
            </a:pPr>
            <a:fld id="{69BD3417-1E3C-4D1A-8E32-B1FD20EC1FB0}" type="slidenum">
              <a:rPr lang="sv-SE" altLang="sv-SE" sz="1600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sv-SE" altLang="sv-SE" sz="16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3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RegionHalland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93" y="1686093"/>
            <a:ext cx="717391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478" y="4724144"/>
            <a:ext cx="6624513" cy="937341"/>
          </a:xfrm>
        </p:spPr>
        <p:txBody>
          <a:bodyPr/>
          <a:lstStyle>
            <a:lvl1pPr algn="r">
              <a:defRPr sz="210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478" y="5733478"/>
            <a:ext cx="6624513" cy="554342"/>
          </a:xfrm>
        </p:spPr>
        <p:txBody>
          <a:bodyPr/>
          <a:lstStyle>
            <a:lvl1pPr marL="0" indent="0" algn="r">
              <a:defRPr sz="2100"/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32722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4165" y="1268508"/>
            <a:ext cx="7327689" cy="854280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24165" y="2276402"/>
            <a:ext cx="7327689" cy="3197904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1pPr>
            <a:lvl2pPr marL="736054" indent="-29172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2pPr>
            <a:lvl3pPr marL="1179039" indent="-29172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3pPr>
            <a:lvl4pPr marL="1623365" indent="-29172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4pPr>
            <a:lvl5pPr marL="2066354" indent="-29172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23524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4165" y="1268511"/>
            <a:ext cx="7327689" cy="91959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24164" y="2253408"/>
            <a:ext cx="3540143" cy="3197904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1pPr>
            <a:lvl2pPr marL="736054" indent="-29172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2pPr>
            <a:lvl3pPr marL="1179039" indent="-29172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3pPr>
            <a:lvl4pPr marL="1623365" indent="-29172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4pPr>
            <a:lvl5pPr marL="2066354" indent="-29172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23967" y="2253369"/>
            <a:ext cx="3540143" cy="3197904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1pPr>
            <a:lvl2pPr marL="736054" indent="-29172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2pPr>
            <a:lvl3pPr marL="1179039" indent="-29172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3pPr>
            <a:lvl4pPr marL="1623365" indent="-29172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4pPr>
            <a:lvl5pPr marL="2066354" indent="-29172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1267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B1A7CF74-5D01-4BB8-9318-D83519EF9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9153000" cy="53051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 bwMode="white">
          <a:xfrm>
            <a:off x="1331119" y="1378843"/>
            <a:ext cx="6481763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285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31119" y="871180"/>
            <a:ext cx="6481763" cy="360000"/>
          </a:xfrm>
        </p:spPr>
        <p:txBody>
          <a:bodyPr/>
          <a:lstStyle>
            <a:lvl1pPr marL="0" indent="0" algn="ctr">
              <a:buNone/>
              <a:defRPr sz="1350" b="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Budskap/Verksamhet/Projekt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8E9AD04-824A-4115-A078-C02FD9CD5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000" y="5722792"/>
            <a:ext cx="2376000" cy="6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24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  <p15:guide id="2" pos="6562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73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0CACBE00-8AA3-4F18-92A3-D282A45A5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83532" y="-1410536"/>
            <a:ext cx="5940000" cy="83838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66850" y="2711338"/>
            <a:ext cx="621030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2850" spc="0" baseline="0"/>
            </a:lvl1pPr>
          </a:lstStyle>
          <a:p>
            <a:r>
              <a:rPr lang="sv-SE" dirty="0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877263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6448">
          <p15:clr>
            <a:srgbClr val="FBAE40"/>
          </p15:clr>
        </p15:guide>
        <p15:guide id="3" orient="horz" pos="2659">
          <p15:clr>
            <a:srgbClr val="FBAE40"/>
          </p15:clr>
        </p15:guide>
        <p15:guide id="4" orient="horz" pos="118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56D6488E-11D2-4048-BA5E-66E3F5B0F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905933" y="1183008"/>
            <a:ext cx="702000" cy="738948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C15D5CF-9B07-4D02-8766-EE7CA6459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1075" y="2085296"/>
            <a:ext cx="7181850" cy="2235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7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7033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  <p15:guide id="2" pos="6856">
          <p15:clr>
            <a:srgbClr val="FBAE40"/>
          </p15:clr>
        </p15:guide>
        <p15:guide id="3" orient="horz" pos="16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7647F4-81EF-45D6-8BAD-673F184751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2456" y="1665288"/>
            <a:ext cx="7939088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9D37F3D7-35B5-4B45-825B-0A1C551FF00D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76BFA326-99F1-4A76-BDD4-E7F51BA5D4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67044490-FB95-4FEE-84F1-301EDC81E4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936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56" y="1665288"/>
            <a:ext cx="3886200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55343" y="1665288"/>
            <a:ext cx="3886201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FC99E9B6-4316-4D55-9FC8-D01B040669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BE053D03-F9D5-442E-995F-476B49D930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F9CDD7C4-4EF3-4271-93C1-E8915FBC0D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845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23353" indent="0">
              <a:buNone/>
              <a:defRPr sz="2800"/>
            </a:lvl2pPr>
            <a:lvl3pPr marL="846695" indent="0">
              <a:buNone/>
              <a:defRPr sz="2400"/>
            </a:lvl3pPr>
            <a:lvl4pPr marL="1270020" indent="0">
              <a:buNone/>
              <a:defRPr sz="2000"/>
            </a:lvl4pPr>
            <a:lvl5pPr marL="1693379" indent="0">
              <a:buNone/>
              <a:defRPr sz="2000"/>
            </a:lvl5pPr>
            <a:lvl6pPr marL="2116719" indent="0">
              <a:buNone/>
              <a:defRPr sz="2000"/>
            </a:lvl6pPr>
            <a:lvl7pPr marL="2540059" indent="0">
              <a:buNone/>
              <a:defRPr sz="2000"/>
            </a:lvl7pPr>
            <a:lvl8pPr marL="2963400" indent="0">
              <a:buNone/>
              <a:defRPr sz="2000"/>
            </a:lvl8pPr>
            <a:lvl9pPr marL="3386749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20D90427-8540-4652-85E0-0F91BA23FE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3687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13892" y="1669934"/>
            <a:ext cx="3868340" cy="576000"/>
          </a:xfrm>
        </p:spPr>
        <p:txBody>
          <a:bodyPr anchor="t" anchorCtr="0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3892" y="2245935"/>
            <a:ext cx="3868340" cy="39437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100" y="1669934"/>
            <a:ext cx="3887391" cy="576000"/>
          </a:xfrm>
        </p:spPr>
        <p:txBody>
          <a:bodyPr anchor="t" anchorCtr="0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100" y="2245935"/>
            <a:ext cx="3887391" cy="39437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50D082F-3C1F-44A5-9E64-6D424607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9E5CE21A-6727-428F-844A-75893214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DD0B0D3-F2A8-43C2-8C85-8CF92FB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7114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56" y="1665288"/>
            <a:ext cx="3645000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6351" y="1665289"/>
            <a:ext cx="3321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4B00C84-15CD-4D29-82EB-513EE7D2A4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448DF46-7649-467F-B1E5-58AF5E0E9F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DB975B3-BD96-4FE1-9A69-7C15E66D9F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668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351" y="1665288"/>
            <a:ext cx="3645193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456" y="1665289"/>
            <a:ext cx="3321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69BC6E56-4BB3-4033-961C-0FECDDD686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C6EE110-A186-43E0-832C-910A9C7A5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6F5F072-3570-4698-9ED3-6CB1A4E9B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1046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6F6A68A-AE0A-4175-A5B1-DDE04AE02C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71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A3940FB8-56C2-4640-90D1-40DD4B63A0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456" y="1665288"/>
            <a:ext cx="7939088" cy="469106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55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8A24275-663F-44E4-96F3-FF9C3080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0CA8896-D002-4895-96C3-D957ECD5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E6A284B-7F89-469B-A856-0079298F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9336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764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E6E2B-F46F-401B-AD55-1351DAEC1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7" y="4060182"/>
            <a:ext cx="7939087" cy="1296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1125" b="0" spc="0" baseline="0"/>
            </a:lvl1pPr>
          </a:lstStyle>
          <a:p>
            <a:r>
              <a:rPr lang="sv-SE" dirty="0"/>
              <a:t>Föredragshållarens namn, titel │ Förvaltning │epost@regionhalland.se (Skriv in dina uppgifter och infoga det långa strecket som du hittar under fliken Infoga och knappen Symbol)</a:t>
            </a:r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D375A6-E1AB-427A-B9D9-7647F9DD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8FB377-D5EC-4CF3-AAD0-DA1A486F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8B6E0C-343B-4614-BD6C-6399EB33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3F7553-A89C-4290-B069-18191A723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14409" y="2263988"/>
            <a:ext cx="4752000" cy="13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02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3998" y="1268508"/>
            <a:ext cx="7327689" cy="854280"/>
          </a:xfrm>
        </p:spPr>
        <p:txBody>
          <a:bodyPr/>
          <a:lstStyle>
            <a:lvl1pPr>
              <a:defRPr sz="2775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23998" y="2276402"/>
            <a:ext cx="7327689" cy="3197904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1800"/>
            </a:lvl1pPr>
            <a:lvl2pPr marL="648661" indent="-257084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1800"/>
            </a:lvl2pPr>
            <a:lvl3pPr marL="1039050" indent="-257084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1800"/>
            </a:lvl3pPr>
            <a:lvl4pPr marL="1430626" indent="-257084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1800"/>
            </a:lvl4pPr>
            <a:lvl5pPr marL="1821014" indent="-257084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23985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705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52"/>
            <a:ext cx="4303726" cy="500063"/>
          </a:xfrm>
        </p:spPr>
        <p:txBody>
          <a:bodyPr/>
          <a:lstStyle>
            <a:lvl1pPr>
              <a:buNone/>
              <a:defRPr sz="1575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4" y="3857652"/>
            <a:ext cx="1928813" cy="500063"/>
          </a:xfrm>
        </p:spPr>
        <p:txBody>
          <a:bodyPr/>
          <a:lstStyle>
            <a:lvl1pPr algn="r">
              <a:buNone/>
              <a:defRPr sz="1575" baseline="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B4C4-B227-4ECB-9873-6877A0AA0F5E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121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E875355C-DE68-4D52-AFC0-9D8C73CF096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643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5" y="1000128"/>
            <a:ext cx="6090101" cy="10001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9" y="2332088"/>
            <a:ext cx="3710014" cy="2954327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7" y="2332088"/>
            <a:ext cx="3710014" cy="2954327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643D-32F1-43A9-B536-25AF07DDBB0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3703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775"/>
            </a:lvl1pPr>
            <a:lvl2pPr marL="389631" indent="0">
              <a:buNone/>
              <a:defRPr sz="2400"/>
            </a:lvl2pPr>
            <a:lvl3pPr marL="779260" indent="0">
              <a:buNone/>
              <a:defRPr sz="2025"/>
            </a:lvl3pPr>
            <a:lvl4pPr marL="1168892" indent="0">
              <a:buNone/>
              <a:defRPr sz="1725"/>
            </a:lvl4pPr>
            <a:lvl5pPr marL="1558523" indent="0">
              <a:buNone/>
              <a:defRPr sz="1725"/>
            </a:lvl5pPr>
            <a:lvl6pPr marL="1948151" indent="0">
              <a:buNone/>
              <a:defRPr sz="1725"/>
            </a:lvl6pPr>
            <a:lvl7pPr marL="2337781" indent="0">
              <a:buNone/>
              <a:defRPr sz="1725"/>
            </a:lvl7pPr>
            <a:lvl8pPr marL="2727414" indent="0">
              <a:buNone/>
              <a:defRPr sz="1725"/>
            </a:lvl8pPr>
            <a:lvl9pPr marL="3117043" indent="0">
              <a:buNone/>
              <a:defRPr sz="1725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7FB6-35A6-4627-9CEC-58DF6C0D59B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2156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705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52"/>
            <a:ext cx="4303726" cy="500063"/>
          </a:xfrm>
        </p:spPr>
        <p:txBody>
          <a:bodyPr/>
          <a:lstStyle>
            <a:lvl1pPr>
              <a:buNone/>
              <a:defRPr sz="1575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4" y="3857652"/>
            <a:ext cx="1928813" cy="500063"/>
          </a:xfrm>
        </p:spPr>
        <p:txBody>
          <a:bodyPr/>
          <a:lstStyle>
            <a:lvl1pPr algn="r">
              <a:buNone/>
              <a:defRPr sz="1575" baseline="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45AE-0959-4887-BBA5-DFFC7E56B12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3495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5" y="1000128"/>
            <a:ext cx="6090101" cy="10001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9" y="2332088"/>
            <a:ext cx="3710014" cy="2954327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7" y="2332088"/>
            <a:ext cx="3710014" cy="2954327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73C81-A61D-4694-95D0-4ABC2353553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2204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775"/>
            </a:lvl1pPr>
            <a:lvl2pPr marL="389631" indent="0">
              <a:buNone/>
              <a:defRPr sz="2400"/>
            </a:lvl2pPr>
            <a:lvl3pPr marL="779260" indent="0">
              <a:buNone/>
              <a:defRPr sz="2025"/>
            </a:lvl3pPr>
            <a:lvl4pPr marL="1168892" indent="0">
              <a:buNone/>
              <a:defRPr sz="1725"/>
            </a:lvl4pPr>
            <a:lvl5pPr marL="1558523" indent="0">
              <a:buNone/>
              <a:defRPr sz="1725"/>
            </a:lvl5pPr>
            <a:lvl6pPr marL="1948151" indent="0">
              <a:buNone/>
              <a:defRPr sz="1725"/>
            </a:lvl6pPr>
            <a:lvl7pPr marL="2337781" indent="0">
              <a:buNone/>
              <a:defRPr sz="1725"/>
            </a:lvl7pPr>
            <a:lvl8pPr marL="2727414" indent="0">
              <a:buNone/>
              <a:defRPr sz="1725"/>
            </a:lvl8pPr>
            <a:lvl9pPr marL="3117043" indent="0">
              <a:buNone/>
              <a:defRPr sz="1725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CEBE-C4A7-4754-A38B-56199F701C4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00139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705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52"/>
            <a:ext cx="4303726" cy="500063"/>
          </a:xfrm>
        </p:spPr>
        <p:txBody>
          <a:bodyPr/>
          <a:lstStyle>
            <a:lvl1pPr>
              <a:buNone/>
              <a:defRPr sz="1575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4" y="3857652"/>
            <a:ext cx="1928813" cy="500063"/>
          </a:xfrm>
        </p:spPr>
        <p:txBody>
          <a:bodyPr/>
          <a:lstStyle>
            <a:lvl1pPr algn="r">
              <a:buNone/>
              <a:defRPr sz="1575" baseline="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0914C-A5D0-4E7E-AF1B-FD0781E8F2A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606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5" y="1000128"/>
            <a:ext cx="6090101" cy="10001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9" y="2332088"/>
            <a:ext cx="3710014" cy="2954327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7" y="2332088"/>
            <a:ext cx="3710014" cy="2954327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1E2F-65EA-42C7-9944-F3156020FED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3298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775"/>
            </a:lvl1pPr>
            <a:lvl2pPr marL="389631" indent="0">
              <a:buNone/>
              <a:defRPr sz="2400"/>
            </a:lvl2pPr>
            <a:lvl3pPr marL="779260" indent="0">
              <a:buNone/>
              <a:defRPr sz="2025"/>
            </a:lvl3pPr>
            <a:lvl4pPr marL="1168892" indent="0">
              <a:buNone/>
              <a:defRPr sz="1725"/>
            </a:lvl4pPr>
            <a:lvl5pPr marL="1558523" indent="0">
              <a:buNone/>
              <a:defRPr sz="1725"/>
            </a:lvl5pPr>
            <a:lvl6pPr marL="1948151" indent="0">
              <a:buNone/>
              <a:defRPr sz="1725"/>
            </a:lvl6pPr>
            <a:lvl7pPr marL="2337781" indent="0">
              <a:buNone/>
              <a:defRPr sz="1725"/>
            </a:lvl7pPr>
            <a:lvl8pPr marL="2727414" indent="0">
              <a:buNone/>
              <a:defRPr sz="1725"/>
            </a:lvl8pPr>
            <a:lvl9pPr marL="3117043" indent="0">
              <a:buNone/>
              <a:defRPr sz="1725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8ACF-1F4B-410C-8B42-987504668F5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1590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>
            <a:extLst>
              <a:ext uri="{FF2B5EF4-FFF2-40B4-BE49-F238E27FC236}">
                <a16:creationId xmlns:a16="http://schemas.microsoft.com/office/drawing/2014/main" id="{4E7B0750-7B4A-4745-BC87-89A11CC71D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8">
            <a:extLst>
              <a:ext uri="{FF2B5EF4-FFF2-40B4-BE49-F238E27FC236}">
                <a16:creationId xmlns:a16="http://schemas.microsoft.com/office/drawing/2014/main" id="{FDB8767B-DAE4-4C54-B815-EF3E739364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5722938"/>
            <a:ext cx="23749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 bwMode="white">
          <a:xfrm>
            <a:off x="1331119" y="1378843"/>
            <a:ext cx="6481763" cy="2160000"/>
          </a:xfrm>
        </p:spPr>
        <p:txBody>
          <a:bodyPr anchor="t"/>
          <a:lstStyle>
            <a:lvl1pPr algn="ctr">
              <a:lnSpc>
                <a:spcPct val="100000"/>
              </a:lnSpc>
              <a:defRPr sz="285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white">
          <a:xfrm>
            <a:off x="1331119" y="871180"/>
            <a:ext cx="6481763" cy="360000"/>
          </a:xfrm>
        </p:spPr>
        <p:txBody>
          <a:bodyPr/>
          <a:lstStyle>
            <a:lvl1pPr marL="0" indent="0" algn="ctr">
              <a:buNone/>
              <a:defRPr sz="1350" b="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797254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6">
            <a:extLst>
              <a:ext uri="{FF2B5EF4-FFF2-40B4-BE49-F238E27FC236}">
                <a16:creationId xmlns:a16="http://schemas.microsoft.com/office/drawing/2014/main" id="{C6EC11D3-71E5-4E6E-AABB-1AAE7473AC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275" y="-1411288"/>
            <a:ext cx="5940425" cy="838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6850" y="2711338"/>
            <a:ext cx="6210300" cy="2160000"/>
          </a:xfrm>
        </p:spPr>
        <p:txBody>
          <a:bodyPr anchor="t"/>
          <a:lstStyle>
            <a:lvl1pPr algn="ctr">
              <a:lnSpc>
                <a:spcPct val="100000"/>
              </a:lnSpc>
              <a:defRPr sz="2850" spc="0" baseline="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08791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861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3353" indent="0" algn="ctr">
              <a:buNone/>
              <a:defRPr/>
            </a:lvl2pPr>
            <a:lvl3pPr marL="846695" indent="0" algn="ctr">
              <a:buNone/>
              <a:defRPr/>
            </a:lvl3pPr>
            <a:lvl4pPr marL="1270020" indent="0" algn="ctr">
              <a:buNone/>
              <a:defRPr/>
            </a:lvl4pPr>
            <a:lvl5pPr marL="1693379" indent="0" algn="ctr">
              <a:buNone/>
              <a:defRPr/>
            </a:lvl5pPr>
            <a:lvl6pPr marL="2116719" indent="0" algn="ctr">
              <a:buNone/>
              <a:defRPr/>
            </a:lvl6pPr>
            <a:lvl7pPr marL="2540059" indent="0" algn="ctr">
              <a:buNone/>
              <a:defRPr/>
            </a:lvl7pPr>
            <a:lvl8pPr marL="2963400" indent="0" algn="ctr">
              <a:buNone/>
              <a:defRPr/>
            </a:lvl8pPr>
            <a:lvl9pPr marL="3386749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C7C76D15-3D45-4888-B574-258D3E5A51E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9028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7">
            <a:extLst>
              <a:ext uri="{FF2B5EF4-FFF2-40B4-BE49-F238E27FC236}">
                <a16:creationId xmlns:a16="http://schemas.microsoft.com/office/drawing/2014/main" id="{61744037-C9B4-4A70-B4AE-812E61CA4E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906463" y="1182688"/>
            <a:ext cx="701675" cy="739775"/>
          </a:xfrm>
          <a:prstGeom prst="rect">
            <a:avLst/>
          </a:prstGeom>
        </p:spPr>
      </p:pic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981075" y="2085296"/>
            <a:ext cx="7181850" cy="2235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7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433918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02456" y="1665288"/>
            <a:ext cx="7939088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5">
            <a:extLst>
              <a:ext uri="{FF2B5EF4-FFF2-40B4-BE49-F238E27FC236}">
                <a16:creationId xmlns:a16="http://schemas.microsoft.com/office/drawing/2014/main" id="{3B1354DC-A5E5-48A6-A9A7-D9F70E99EA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10">
            <a:extLst>
              <a:ext uri="{FF2B5EF4-FFF2-40B4-BE49-F238E27FC236}">
                <a16:creationId xmlns:a16="http://schemas.microsoft.com/office/drawing/2014/main" id="{7B917F65-CEC9-4D3F-9864-7E7486C4E6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11">
            <a:extLst>
              <a:ext uri="{FF2B5EF4-FFF2-40B4-BE49-F238E27FC236}">
                <a16:creationId xmlns:a16="http://schemas.microsoft.com/office/drawing/2014/main" id="{F7B16151-E55F-4303-90FE-200FC735D5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D8F2-B60D-4B80-A2C0-E3AC532644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5439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602456" y="1665288"/>
            <a:ext cx="3886200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3"/>
          </p:nvPr>
        </p:nvSpPr>
        <p:spPr>
          <a:xfrm>
            <a:off x="4655343" y="1665288"/>
            <a:ext cx="3886201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FBF4FFB-6B8C-4352-A686-6167D80CC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Region Halland  │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76AAC0F-BD4F-4DBC-AC96-366B3FF017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Halland – Bästa livsplatsen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8DC3494-F486-4E6E-B625-30F98A1AE8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D813-B817-4E00-BC73-40474A6679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4158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13892" y="1669934"/>
            <a:ext cx="3868340" cy="576000"/>
          </a:xfrm>
        </p:spPr>
        <p:txBody>
          <a:bodyPr anchor="t" anchorCtr="0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3892" y="2245935"/>
            <a:ext cx="3868340" cy="39437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100" y="1669934"/>
            <a:ext cx="3887391" cy="576000"/>
          </a:xfrm>
        </p:spPr>
        <p:txBody>
          <a:bodyPr anchor="t" anchorCtr="0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100" y="2245935"/>
            <a:ext cx="3887391" cy="39437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AE220CA-157C-4642-BFA6-606C3FB9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Region Halland  │</a:t>
            </a: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49F5239-6448-419B-BAE5-347BBB5C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Halland – Bästa livsplatsen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D96C5A7-6A2D-4A8A-B04A-BAB051D2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3817-2B20-4BE5-B4B7-0D97945322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5974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602456" y="1665288"/>
            <a:ext cx="3645000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4896351" y="1665289"/>
            <a:ext cx="3321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8DCBA3C-F002-4917-81FC-709F18D8DD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Region Halland  │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8369865-76B7-4C46-AF5C-B0784BF3AA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Halland – Bästa livsplatsen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21A40B8-4CA0-4C20-A2D6-C5B3CEF12D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0E16-FD9B-4FA8-A1B0-3E5A91EFB05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935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896351" y="1665288"/>
            <a:ext cx="3645193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602456" y="1665289"/>
            <a:ext cx="3321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03A2ACD-4A89-4C30-9B70-0907B78A9F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Region Halland  │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C6857FC-1C7A-4AB0-A0A4-7B699B249B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Halland – Bästa livsplatsen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E47E0F2-C575-4832-B43D-A620630230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1FDFC-C0D3-491D-88BD-AE0B848648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25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2998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602456" y="1665288"/>
            <a:ext cx="7939088" cy="469106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82327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B4DB699-4227-4B6B-914C-54DD0FA9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Region Halland  │</a:t>
            </a:r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A3D57CA-3003-40A5-9B35-049FC42C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Halland – Bästa livsplatsen</a:t>
            </a:r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51F62B63-E90C-4CEB-B186-8A29E095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5B60-3C96-4D93-AAD0-9375B91AFE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4615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29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Rubrik, text och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8538" y="1000127"/>
            <a:ext cx="6418262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2268539" y="2214563"/>
            <a:ext cx="3132137" cy="36433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ClipArt 3"/>
          <p:cNvSpPr>
            <a:spLocks noGrp="1"/>
          </p:cNvSpPr>
          <p:nvPr>
            <p:ph type="clipArt" sz="half" idx="2"/>
          </p:nvPr>
        </p:nvSpPr>
        <p:spPr>
          <a:xfrm>
            <a:off x="5553511" y="2214563"/>
            <a:ext cx="3133725" cy="3643312"/>
          </a:xfrm>
        </p:spPr>
        <p:txBody>
          <a:bodyPr/>
          <a:lstStyle/>
          <a:p>
            <a:pPr lvl="0"/>
            <a:r>
              <a:rPr lang="sv-SE" noProof="0"/>
              <a:t>Klicka på ikonen för att lägga till en ClipArt-bild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B6718C38-48CF-4631-B156-1D6ABBFC10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9291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>
            <a:extLst>
              <a:ext uri="{FF2B5EF4-FFF2-40B4-BE49-F238E27FC236}">
                <a16:creationId xmlns:a16="http://schemas.microsoft.com/office/drawing/2014/main" id="{9D76A772-870C-48DA-8D2F-AF0081E6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263775"/>
            <a:ext cx="4751387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2457" y="4060182"/>
            <a:ext cx="7939087" cy="1296000"/>
          </a:xfrm>
        </p:spPr>
        <p:txBody>
          <a:bodyPr anchor="t"/>
          <a:lstStyle>
            <a:lvl1pPr algn="ctr">
              <a:lnSpc>
                <a:spcPct val="100000"/>
              </a:lnSpc>
              <a:defRPr sz="1125" b="0" spc="0" baseline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Platshållare för datum 2">
            <a:extLst>
              <a:ext uri="{FF2B5EF4-FFF2-40B4-BE49-F238E27FC236}">
                <a16:creationId xmlns:a16="http://schemas.microsoft.com/office/drawing/2014/main" id="{FCEDB420-D881-4FC3-A81D-A7C188DE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B6B670AE-0876-46E1-B62D-64FD8D09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7950DD92-7A95-4747-905A-B2083DB2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48F4-731E-408E-B65C-EF75A65B5F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710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Rubrik, text och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8538" y="1000127"/>
            <a:ext cx="6418262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2268539" y="2214563"/>
            <a:ext cx="3132137" cy="36433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ClipArt 3"/>
          <p:cNvSpPr>
            <a:spLocks noGrp="1"/>
          </p:cNvSpPr>
          <p:nvPr>
            <p:ph type="clipArt" sz="half" idx="2"/>
          </p:nvPr>
        </p:nvSpPr>
        <p:spPr>
          <a:xfrm>
            <a:off x="5553097" y="2214563"/>
            <a:ext cx="3133725" cy="3643312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877691F-440E-4F22-AF4D-86F1D9E0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0EA9E10-BCC8-432A-8212-3141B9DE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D35AE32-958D-45A0-AEA0-DF0804FF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FFF2-5A97-4856-8CFC-4A48F9550AF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699577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8538" y="1000127"/>
            <a:ext cx="6418262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0ACBE16A-7C74-4B20-86BA-7DCF66E3D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206C5BA-B3B8-4A2C-A710-FC4B6D6D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8B38418-C407-4085-9579-DA13E9C7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F5BC-BE81-4658-A38A-33344D47792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751916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700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47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47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CA33322-3E6B-461E-8D01-04CA431318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294171E-7FB3-41E3-8FA6-C168BD9151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372BA0E-CE8D-4585-B4A4-83593E22C0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DDBF-8A50-4CF6-8C47-0F978A44EFC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123906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83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83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1056A4F-A406-4853-A1B8-F97AC62E72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47561E2-2D5E-453D-B9A4-EB72A91397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F11EE41-DA92-4985-96D3-6959F12F0E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0B36-D854-46F6-9F53-A9D2291F6AE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817663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5429" indent="0">
              <a:buNone/>
              <a:defRPr sz="2800"/>
            </a:lvl2pPr>
            <a:lvl3pPr marL="910856" indent="0">
              <a:buNone/>
              <a:defRPr sz="2400"/>
            </a:lvl3pPr>
            <a:lvl4pPr marL="1366286" indent="0">
              <a:buNone/>
              <a:defRPr sz="2000"/>
            </a:lvl4pPr>
            <a:lvl5pPr marL="1821716" indent="0">
              <a:buNone/>
              <a:defRPr sz="2000"/>
            </a:lvl5pPr>
            <a:lvl6pPr marL="2277141" indent="0">
              <a:buNone/>
              <a:defRPr sz="2000"/>
            </a:lvl6pPr>
            <a:lvl7pPr marL="2732569" indent="0">
              <a:buNone/>
              <a:defRPr sz="2000"/>
            </a:lvl7pPr>
            <a:lvl8pPr marL="3188000" indent="0">
              <a:buNone/>
              <a:defRPr sz="2000"/>
            </a:lvl8pPr>
            <a:lvl9pPr marL="3643427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655E1F-F9AA-482C-BEF5-1D5745F4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D38ADC-3E18-426A-8821-C28B95CA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9816DD-83BC-4535-850B-81614452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F2BF-8EFC-4E75-80E2-C2123DF0C33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954348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700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47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47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F0D353A-0F4D-49A0-8948-A549E58F33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4F41B1B-1CDD-4DE0-8323-FE23466400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2985938-8AFF-42AF-844E-C8E7CCF6AB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01EE7-2EBD-4D22-9383-483C464C6B9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76006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83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83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D58128D-D5C9-403B-9009-90BBFC6452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43425A5-A97E-4F3E-95BF-01AD808FF0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4E9D7CB-C13C-4902-AD6B-B485A0F951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93D7-B914-4D27-B5D8-F0FEC99DC36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848638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5429" indent="0">
              <a:buNone/>
              <a:defRPr sz="2800"/>
            </a:lvl2pPr>
            <a:lvl3pPr marL="910856" indent="0">
              <a:buNone/>
              <a:defRPr sz="2400"/>
            </a:lvl3pPr>
            <a:lvl4pPr marL="1366286" indent="0">
              <a:buNone/>
              <a:defRPr sz="2000"/>
            </a:lvl4pPr>
            <a:lvl5pPr marL="1821716" indent="0">
              <a:buNone/>
              <a:defRPr sz="2000"/>
            </a:lvl5pPr>
            <a:lvl6pPr marL="2277141" indent="0">
              <a:buNone/>
              <a:defRPr sz="2000"/>
            </a:lvl6pPr>
            <a:lvl7pPr marL="2732569" indent="0">
              <a:buNone/>
              <a:defRPr sz="2000"/>
            </a:lvl7pPr>
            <a:lvl8pPr marL="3188000" indent="0">
              <a:buNone/>
              <a:defRPr sz="2000"/>
            </a:lvl8pPr>
            <a:lvl9pPr marL="3643427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1F8599-201C-48BF-8089-305D9713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C4E596-0C78-4B3C-899F-583D0F17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3BD271-303E-4186-B713-CFC49C9A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A666-4689-4313-B3BA-94E32B20BC8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36403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700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47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47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EE9F69E-9FBE-4338-8068-39E046F0818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C1E421F-61EA-4F71-908E-6641023529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72F11D0-EDD9-4A37-980A-2A5D54DA41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BBF4-7DE8-4938-A55D-A54B8B11237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7483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8538" y="1000127"/>
            <a:ext cx="6418262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706DA13A-6353-4C05-A18E-5B2383AB2B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523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83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83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31A6669-961E-4B0D-BF9D-BB7A52188E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388D345-5A4F-4793-A512-3B35DB3B03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F989C72-11AD-47AD-AEA9-A4D3074F1A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CAE9-CA76-4049-902C-9F3E48A9869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941694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5429" indent="0">
              <a:buNone/>
              <a:defRPr sz="2800"/>
            </a:lvl2pPr>
            <a:lvl3pPr marL="910856" indent="0">
              <a:buNone/>
              <a:defRPr sz="2400"/>
            </a:lvl3pPr>
            <a:lvl4pPr marL="1366286" indent="0">
              <a:buNone/>
              <a:defRPr sz="2000"/>
            </a:lvl4pPr>
            <a:lvl5pPr marL="1821716" indent="0">
              <a:buNone/>
              <a:defRPr sz="2000"/>
            </a:lvl5pPr>
            <a:lvl6pPr marL="2277141" indent="0">
              <a:buNone/>
              <a:defRPr sz="2000"/>
            </a:lvl6pPr>
            <a:lvl7pPr marL="2732569" indent="0">
              <a:buNone/>
              <a:defRPr sz="2000"/>
            </a:lvl7pPr>
            <a:lvl8pPr marL="3188000" indent="0">
              <a:buNone/>
              <a:defRPr sz="2000"/>
            </a:lvl8pPr>
            <a:lvl9pPr marL="3643427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ECCD5-FB0D-49F5-8CBA-3A16A1F3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9B0DED-E263-4E0D-8F66-D0753A43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A68263-A1E1-4F0B-9482-7790509A8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AB51-9D52-4F14-B253-DCD36FBD835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255900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693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40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40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09A7668-44FE-4F54-A0C0-7F6C4C67D7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6F17165-05CE-49A4-A650-D4FA3770F6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9DE4BBE-DFB3-4976-ABF5-0514CB475F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82D1-C0C5-481E-9DC9-40F8F63CCF0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554511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76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76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3863FC3F-46D4-450E-AE02-24115C379B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25DA00F-5428-447B-B5E6-87B8D11060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9F5B509-936B-44B2-85FC-59FDD687E9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0CA2-A1F5-4956-A5D1-08089FFDDAB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154186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5992" indent="0">
              <a:buNone/>
              <a:defRPr sz="2800"/>
            </a:lvl2pPr>
            <a:lvl3pPr marL="911983" indent="0">
              <a:buNone/>
              <a:defRPr sz="2400"/>
            </a:lvl3pPr>
            <a:lvl4pPr marL="1367975" indent="0">
              <a:buNone/>
              <a:defRPr sz="2000"/>
            </a:lvl4pPr>
            <a:lvl5pPr marL="1823967" indent="0">
              <a:buNone/>
              <a:defRPr sz="2000"/>
            </a:lvl5pPr>
            <a:lvl6pPr marL="2279955" indent="0">
              <a:buNone/>
              <a:defRPr sz="2000"/>
            </a:lvl6pPr>
            <a:lvl7pPr marL="2735950" indent="0">
              <a:buNone/>
              <a:defRPr sz="2000"/>
            </a:lvl7pPr>
            <a:lvl8pPr marL="3191940" indent="0">
              <a:buNone/>
              <a:defRPr sz="2000"/>
            </a:lvl8pPr>
            <a:lvl9pPr marL="3647929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B2005D-010F-4DA0-9616-2F277C3C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3AC8A8-297C-45B1-B9F6-DC820005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1DF406-31C5-4F4B-BE22-A59A96F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BE8E-E8D5-4E9C-8413-DCB03832E94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374118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693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40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40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3D373DBA-2BF9-4220-B881-B1BB23CA61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85D4CD7-3208-4931-9CCB-7F92F7BCE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B262335-7D35-4926-A217-A4E682F959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6D2B-1922-4D70-B19B-08F602DF910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895766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76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76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AD5C9E1-7759-4163-8C0C-E1910FAD0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CFDC30B-794E-48F7-9B0C-0DAB94C42A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961F857-636A-4A9D-ADA2-B3BCCEA0AD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0ABC-A940-4477-910C-E13BFDEB407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162616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5992" indent="0">
              <a:buNone/>
              <a:defRPr sz="2800"/>
            </a:lvl2pPr>
            <a:lvl3pPr marL="911983" indent="0">
              <a:buNone/>
              <a:defRPr sz="2400"/>
            </a:lvl3pPr>
            <a:lvl4pPr marL="1367975" indent="0">
              <a:buNone/>
              <a:defRPr sz="2000"/>
            </a:lvl4pPr>
            <a:lvl5pPr marL="1823967" indent="0">
              <a:buNone/>
              <a:defRPr sz="2000"/>
            </a:lvl5pPr>
            <a:lvl6pPr marL="2279955" indent="0">
              <a:buNone/>
              <a:defRPr sz="2000"/>
            </a:lvl6pPr>
            <a:lvl7pPr marL="2735950" indent="0">
              <a:buNone/>
              <a:defRPr sz="2000"/>
            </a:lvl7pPr>
            <a:lvl8pPr marL="3191940" indent="0">
              <a:buNone/>
              <a:defRPr sz="2000"/>
            </a:lvl8pPr>
            <a:lvl9pPr marL="3647929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C67394-1413-47C2-AABC-E931FA8D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F4F5E6-11FF-4C87-A30D-E7753133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E1EB07-F8EA-4D9F-81EC-F5F1A42C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F008-3D6A-45C5-9321-45856B782C1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856200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693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40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40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DB97687-1446-47CD-970D-E34732D842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C421E3B-E406-42F7-BE4C-EFC25B6990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D6CD6F8-DDD6-47A9-B132-188CF51F75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AC30-2945-4B87-B9AF-88E3DBE7611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77036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76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76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8065B12-B872-456F-BC66-135B228013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3193BD9-B7E2-4B84-8FD7-D10021F785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2904CE-172E-49ED-81C6-6325ABFF37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2101-DFF9-41E3-BCAA-FB9356A194C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858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8538" y="1000127"/>
            <a:ext cx="6418262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268539" y="2214563"/>
            <a:ext cx="3132137" cy="364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3511" y="2214563"/>
            <a:ext cx="3133725" cy="364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2CEE542D-EC21-4668-A947-2BC6A46A92D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6941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5992" indent="0">
              <a:buNone/>
              <a:defRPr sz="2800"/>
            </a:lvl2pPr>
            <a:lvl3pPr marL="911983" indent="0">
              <a:buNone/>
              <a:defRPr sz="2400"/>
            </a:lvl3pPr>
            <a:lvl4pPr marL="1367975" indent="0">
              <a:buNone/>
              <a:defRPr sz="2000"/>
            </a:lvl4pPr>
            <a:lvl5pPr marL="1823967" indent="0">
              <a:buNone/>
              <a:defRPr sz="2000"/>
            </a:lvl5pPr>
            <a:lvl6pPr marL="2279955" indent="0">
              <a:buNone/>
              <a:defRPr sz="2000"/>
            </a:lvl6pPr>
            <a:lvl7pPr marL="2735950" indent="0">
              <a:buNone/>
              <a:defRPr sz="2000"/>
            </a:lvl7pPr>
            <a:lvl8pPr marL="3191940" indent="0">
              <a:buNone/>
              <a:defRPr sz="2000"/>
            </a:lvl8pPr>
            <a:lvl9pPr marL="3647929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41353F-AA8C-465F-952C-334B0EE2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8ACC9B-7CFB-419A-A519-6F4FE0B7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B1F7D1-5B17-4EE5-BB5D-99FFF488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690D-1306-47BF-87A4-1248975804C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508013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698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45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45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CB52C17-9728-4C3E-BBA6-9017CF66B35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E433-5C7A-42C9-8388-32F88C14F88B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80CEA44-6E23-40FC-AD36-E1DDC9D63D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B081AE8-305D-405A-9A75-4EDDFD94F5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F85E-F97B-4764-83AB-C8C861FFDF1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3945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81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81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B035287-5A6A-4261-8E0D-1437B96EB0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B13C-9DB6-4FEB-80E4-B3A30B959C51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849CF27-6233-422D-BFA3-A2EAF0AF51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C6CA896-4351-4C81-B324-2880FAA60E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9AE2-F3DC-4221-B130-526F8BEECDE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955553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5590" indent="0">
              <a:buNone/>
              <a:defRPr sz="2800"/>
            </a:lvl2pPr>
            <a:lvl3pPr marL="911178" indent="0">
              <a:buNone/>
              <a:defRPr sz="2400"/>
            </a:lvl3pPr>
            <a:lvl4pPr marL="1366769" indent="0">
              <a:buNone/>
              <a:defRPr sz="2000"/>
            </a:lvl4pPr>
            <a:lvl5pPr marL="1822358" indent="0">
              <a:buNone/>
              <a:defRPr sz="2000"/>
            </a:lvl5pPr>
            <a:lvl6pPr marL="2277945" indent="0">
              <a:buNone/>
              <a:defRPr sz="2000"/>
            </a:lvl6pPr>
            <a:lvl7pPr marL="2733535" indent="0">
              <a:buNone/>
              <a:defRPr sz="2000"/>
            </a:lvl7pPr>
            <a:lvl8pPr marL="3189125" indent="0">
              <a:buNone/>
              <a:defRPr sz="2000"/>
            </a:lvl8pPr>
            <a:lvl9pPr marL="3644713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A4ECD9-2B74-41D8-9703-5ED79E5B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DE27-109D-4966-94B8-437F15382537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BC9A47-D159-4DB4-8D74-230C8632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9BF17B-55AE-4728-867B-002E75CA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01ED7-5C34-4BB5-BFBD-D5A16B5A8EC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620095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689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36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36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4102333-31B8-4B9D-8363-0B3A07B3EDA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BF05-F04C-400B-9D61-6C83DE4961AB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4DA50F5-8A90-4F11-8339-7A91E40DBE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809A25F-5AEB-47B0-86D6-85AD5F7D83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EFC5-2270-441A-85F7-FA101BA12D2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14439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72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72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4801CEA-E498-4506-9F25-87C27595A6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04565-E46F-4FA2-8918-D0D2B438CD2B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8858FC5-2233-4786-8D41-9F614F1D04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3BEBBB9-30D5-414A-9D20-95CA330963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C482-1828-4355-941F-2390036D187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62555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6314" indent="0">
              <a:buNone/>
              <a:defRPr sz="2800"/>
            </a:lvl2pPr>
            <a:lvl3pPr marL="912627" indent="0">
              <a:buNone/>
              <a:defRPr sz="2400"/>
            </a:lvl3pPr>
            <a:lvl4pPr marL="1368940" indent="0">
              <a:buNone/>
              <a:defRPr sz="2000"/>
            </a:lvl4pPr>
            <a:lvl5pPr marL="1825255" indent="0">
              <a:buNone/>
              <a:defRPr sz="2000"/>
            </a:lvl5pPr>
            <a:lvl6pPr marL="2281566" indent="0">
              <a:buNone/>
              <a:defRPr sz="2000"/>
            </a:lvl6pPr>
            <a:lvl7pPr marL="2737882" indent="0">
              <a:buNone/>
              <a:defRPr sz="2000"/>
            </a:lvl7pPr>
            <a:lvl8pPr marL="3194194" indent="0">
              <a:buNone/>
              <a:defRPr sz="2000"/>
            </a:lvl8pPr>
            <a:lvl9pPr marL="3650505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8DBEBA-8B67-4DF2-AD0D-23C27295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4BAA-53C4-4B6B-9039-B81AAA16E826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48449-2441-46C2-AEFC-4B45F71F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B5EAE1-0D2E-49DC-B2C4-5D3975BB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DB12-FE8D-4E18-BC44-42574BCB256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34069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8538" y="2071705"/>
            <a:ext cx="61896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268538" y="3857652"/>
            <a:ext cx="4303726" cy="500063"/>
          </a:xfrm>
        </p:spPr>
        <p:txBody>
          <a:bodyPr/>
          <a:lstStyle>
            <a:lvl1pPr>
              <a:buNone/>
              <a:defRPr sz="18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6572253" y="3857652"/>
            <a:ext cx="1928813" cy="500063"/>
          </a:xfrm>
        </p:spPr>
        <p:txBody>
          <a:bodyPr/>
          <a:lstStyle>
            <a:lvl1pPr algn="r">
              <a:buNone/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9F07303-EE5F-4D6D-8ED8-F9717EB71D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07B7-AEF3-48A4-8385-352CE1DBD289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54F340A-CF97-449A-B91E-9F38FF409A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417607E-5C32-4024-AFC4-84AF097B5B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BC3E-46F6-447E-8925-03195855FFA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719573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786" y="1000127"/>
            <a:ext cx="6090100" cy="10001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5786" y="2332088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862514" y="2332088"/>
            <a:ext cx="3710014" cy="29543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158FF1A-8AC3-45C0-9545-2DCDD8CCC9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900F-B61F-4C32-8088-4A7F11C0990D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5853D97-0431-472B-A8D3-8A5BA30A78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C28A845-C081-4871-9D19-F34F8A0372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0051-7F49-4325-B9E9-8F72417F862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239845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1814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71814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5028" indent="0">
              <a:buNone/>
              <a:defRPr sz="2800"/>
            </a:lvl2pPr>
            <a:lvl3pPr marL="910052" indent="0">
              <a:buNone/>
              <a:defRPr sz="2400"/>
            </a:lvl3pPr>
            <a:lvl4pPr marL="1365081" indent="0">
              <a:buNone/>
              <a:defRPr sz="2000"/>
            </a:lvl4pPr>
            <a:lvl5pPr marL="1820109" indent="0">
              <a:buNone/>
              <a:defRPr sz="2000"/>
            </a:lvl5pPr>
            <a:lvl6pPr marL="2275133" indent="0">
              <a:buNone/>
              <a:defRPr sz="2000"/>
            </a:lvl6pPr>
            <a:lvl7pPr marL="2730158" indent="0">
              <a:buNone/>
              <a:defRPr sz="2000"/>
            </a:lvl7pPr>
            <a:lvl8pPr marL="3185189" indent="0">
              <a:buNone/>
              <a:defRPr sz="2000"/>
            </a:lvl8pPr>
            <a:lvl9pPr marL="3640213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1FF7DA-72C5-490D-9C8D-1BE67FCD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0FCD5-B2E7-4581-AEF9-E9CAA6AF5085}" type="datetime1">
              <a:rPr lang="sv-SE"/>
              <a:pPr>
                <a:defRPr/>
              </a:pPr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0EBE8A-C41C-4055-BC00-6CF03ED4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D74D3C-7DD0-4489-809C-9A0AFA14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4200-80D6-4CF3-9CE7-AC6863709B2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6283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61" Type="http://schemas.openxmlformats.org/officeDocument/2006/relationships/theme" Target="../theme/theme6.xml"/><Relationship Id="rId1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2268538" y="1000127"/>
            <a:ext cx="64182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694" tIns="42480" rIns="84694" bIns="42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76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2268538" y="2214563"/>
            <a:ext cx="641826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694" tIns="42480" rIns="84694" bIns="42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1" y="6356730"/>
            <a:ext cx="2133600" cy="365125"/>
          </a:xfrm>
          <a:prstGeom prst="rect">
            <a:avLst/>
          </a:prstGeom>
        </p:spPr>
        <p:txBody>
          <a:bodyPr vert="horz" lIns="84694" tIns="42480" rIns="84694" bIns="4248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3" y="6356730"/>
            <a:ext cx="2895600" cy="365125"/>
          </a:xfrm>
          <a:prstGeom prst="rect">
            <a:avLst/>
          </a:prstGeom>
        </p:spPr>
        <p:txBody>
          <a:bodyPr vert="horz" lIns="84694" tIns="42480" rIns="84694" bIns="4248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730"/>
            <a:ext cx="2133600" cy="365125"/>
          </a:xfrm>
          <a:prstGeom prst="rect">
            <a:avLst/>
          </a:prstGeom>
        </p:spPr>
        <p:txBody>
          <a:bodyPr vert="horz" lIns="84694" tIns="42480" rIns="84694" bIns="424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158AE7-9CA0-49AD-9832-31716E9E44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7655" name="Bildobjekt 7" descr="Penseldrag brevpapper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/>
          <a:stretch>
            <a:fillRect/>
          </a:stretch>
        </p:blipFill>
        <p:spPr bwMode="auto">
          <a:xfrm>
            <a:off x="3" y="5473700"/>
            <a:ext cx="91551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 descr="Huvudlogotyp+Hallands sjukhus RGB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88916"/>
            <a:ext cx="20161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70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5" r:id="rId1"/>
    <p:sldLayoutId id="2147486376" r:id="rId2"/>
    <p:sldLayoutId id="2147486377" r:id="rId3"/>
    <p:sldLayoutId id="2147486378" r:id="rId4"/>
    <p:sldLayoutId id="2147486379" r:id="rId5"/>
    <p:sldLayoutId id="2147486380" r:id="rId6"/>
    <p:sldLayoutId id="2147486381" r:id="rId7"/>
    <p:sldLayoutId id="2147486382" r:id="rId8"/>
    <p:sldLayoutId id="2147486383" r:id="rId9"/>
    <p:sldLayoutId id="2147486384" r:id="rId10"/>
    <p:sldLayoutId id="2147486385" r:id="rId11"/>
    <p:sldLayoutId id="2147486386" r:id="rId12"/>
    <p:sldLayoutId id="2147486387" r:id="rId13"/>
    <p:sldLayoutId id="2147486388" r:id="rId14"/>
    <p:sldLayoutId id="2147486389" r:id="rId15"/>
    <p:sldLayoutId id="2147486390" r:id="rId16"/>
    <p:sldLayoutId id="2147486391" r:id="rId17"/>
    <p:sldLayoutId id="2147486392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23353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846695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27002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69337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4716" indent="-3147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372" indent="-2612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56982" indent="-20932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0079" indent="-20932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04658" indent="-20932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28380" indent="-211677" algn="l" defTabSz="8466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51720" indent="-211677" algn="l" defTabSz="8466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060" indent="-211677" algn="l" defTabSz="8466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598419" indent="-211677" algn="l" defTabSz="8466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4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3353" algn="l" defTabSz="84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6695" algn="l" defTabSz="84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20" algn="l" defTabSz="84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93379" algn="l" defTabSz="84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16719" algn="l" defTabSz="84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40059" algn="l" defTabSz="84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63400" algn="l" defTabSz="84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86749" algn="l" defTabSz="84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6" y="1268413"/>
            <a:ext cx="6357938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69" tIns="41636" rIns="82969" bIns="416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0485" y="2277029"/>
            <a:ext cx="6346825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69" tIns="41636" rIns="82969" bIns="41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pic>
        <p:nvPicPr>
          <p:cNvPr id="8196" name="Bildobjekt 8" descr="RegionHalland_rgb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2" y="296863"/>
            <a:ext cx="18764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Bildobjekt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 bwMode="auto">
          <a:xfrm>
            <a:off x="-3172" y="6432550"/>
            <a:ext cx="91487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7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4" r:id="rId1"/>
    <p:sldLayoutId id="2147486405" r:id="rId2"/>
    <p:sldLayoutId id="2147486406" r:id="rId3"/>
    <p:sldLayoutId id="2147486407" r:id="rId4"/>
    <p:sldLayoutId id="2147486408" r:id="rId5"/>
    <p:sldLayoutId id="2147486409" r:id="rId6"/>
    <p:sldLayoutId id="2147486410" r:id="rId7"/>
  </p:sldLayoutIdLst>
  <p:hf sldNum="0" hdr="0" ftr="0"/>
  <p:txStyles>
    <p:titleStyle>
      <a:lvl1pPr algn="l" defTabSz="82780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2780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2780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2780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2780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363411" algn="l" defTabSz="82903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726827" algn="l" defTabSz="82903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090244" algn="l" defTabSz="82903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453652" algn="l" defTabSz="82903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09513" indent="-309513" algn="l" defTabSz="827803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73752" indent="-257671" algn="l" defTabSz="827803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2pPr>
      <a:lvl3pPr marL="1035111" indent="-205891" algn="l" defTabSz="827803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3pPr>
      <a:lvl4pPr marL="1449731" indent="-205891" algn="l" defTabSz="827803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4pPr>
      <a:lvl5pPr marL="1864345" indent="-205891" algn="l" defTabSz="827803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5pPr>
      <a:lvl6pPr marL="2228427" indent="-206956" algn="l" defTabSz="829037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2591843" indent="-206956" algn="l" defTabSz="829037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2955258" indent="-206956" algn="l" defTabSz="829037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318671" indent="-206956" algn="l" defTabSz="829037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726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411" algn="l" defTabSz="726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26827" algn="l" defTabSz="726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0244" algn="l" defTabSz="726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652" algn="l" defTabSz="726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17067" algn="l" defTabSz="726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180485" algn="l" defTabSz="726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43895" algn="l" defTabSz="726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310" algn="l" defTabSz="726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6" y="1268413"/>
            <a:ext cx="6357938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870" tIns="41586" rIns="82870" bIns="41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0453" y="2277036"/>
            <a:ext cx="6346825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870" tIns="41586" rIns="82870" bIns="41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pic>
        <p:nvPicPr>
          <p:cNvPr id="10244" name="Bildobjekt 8" descr="RegionHalland_rg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9" y="296863"/>
            <a:ext cx="18764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 bwMode="auto">
          <a:xfrm>
            <a:off x="-3172" y="6432550"/>
            <a:ext cx="91487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2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9" r:id="rId1"/>
    <p:sldLayoutId id="2147486480" r:id="rId2"/>
    <p:sldLayoutId id="2147486481" r:id="rId3"/>
    <p:sldLayoutId id="2147486482" r:id="rId4"/>
    <p:sldLayoutId id="2147486483" r:id="rId5"/>
    <p:sldLayoutId id="2147486484" r:id="rId6"/>
  </p:sldLayoutIdLst>
  <p:hf sldNum="0" hdr="0" ftr="0"/>
  <p:txStyles>
    <p:titleStyle>
      <a:lvl1pPr algn="l" defTabSz="826781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26781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26781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26781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26781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362963" algn="l" defTabSz="828014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725931" algn="l" defTabSz="828014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088899" algn="l" defTabSz="828014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451860" algn="l" defTabSz="828014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09130" indent="-309130" algn="l" defTabSz="826781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72919" indent="-257353" algn="l" defTabSz="826781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2pPr>
      <a:lvl3pPr marL="1033833" indent="-205638" algn="l" defTabSz="826781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3pPr>
      <a:lvl4pPr marL="1447939" indent="-205638" algn="l" defTabSz="826781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4pPr>
      <a:lvl5pPr marL="1862043" indent="-205638" algn="l" defTabSz="826781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5pPr>
      <a:lvl6pPr marL="2225676" indent="-206701" algn="l" defTabSz="828014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2588643" indent="-206701" algn="l" defTabSz="828014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2951610" indent="-206701" algn="l" defTabSz="828014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314573" indent="-206701" algn="l" defTabSz="828014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725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63" algn="l" defTabSz="725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25931" algn="l" defTabSz="725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899" algn="l" defTabSz="725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860" algn="l" defTabSz="725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824" algn="l" defTabSz="725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794" algn="l" defTabSz="725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757" algn="l" defTabSz="725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722" algn="l" defTabSz="725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6" y="1268413"/>
            <a:ext cx="6357938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743" tIns="44368" rIns="88743" bIns="44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0143" y="2276643"/>
            <a:ext cx="6346825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743" tIns="44368" rIns="88743" bIns="44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pic>
        <p:nvPicPr>
          <p:cNvPr id="1028" name="Bildobjekt 8" descr="RegionHalland_r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6" y="296863"/>
            <a:ext cx="18764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 bwMode="auto">
          <a:xfrm>
            <a:off x="-3172" y="6432550"/>
            <a:ext cx="91487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59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07" r:id="rId1"/>
    <p:sldLayoutId id="2147486508" r:id="rId2"/>
    <p:sldLayoutId id="2147486509" r:id="rId3"/>
  </p:sldLayoutIdLst>
  <p:hf sldNum="0" hdr="0" ftr="0"/>
  <p:txStyles>
    <p:titleStyle>
      <a:lvl1pPr algn="l" defTabSz="884616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84616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84616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84616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84616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388931" algn="l" defTabSz="88732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777913" algn="l" defTabSz="88732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166887" algn="l" defTabSz="88732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555843" algn="l" defTabSz="88732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29805" indent="-329805" algn="l" defTabSz="884616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19710" indent="-274295" algn="l" defTabSz="884616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2pPr>
      <a:lvl3pPr marL="1106534" indent="-218838" algn="l" defTabSz="884616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3pPr>
      <a:lvl4pPr marL="1550374" indent="-218838" algn="l" defTabSz="884616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4pPr>
      <a:lvl5pPr marL="1994209" indent="-218838" algn="l" defTabSz="884616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5pPr>
      <a:lvl6pPr marL="2385089" indent="-221499" algn="l" defTabSz="887327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2774048" indent="-221499" algn="l" defTabSz="887327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3163012" indent="-221499" algn="l" defTabSz="887327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551977" indent="-221499" algn="l" defTabSz="887327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7779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8931" algn="l" defTabSz="7779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913" algn="l" defTabSz="7779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6887" algn="l" defTabSz="7779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843" algn="l" defTabSz="7779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4810" algn="l" defTabSz="7779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3775" algn="l" defTabSz="7779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2727" algn="l" defTabSz="7779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692" algn="l" defTabSz="7779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8002AD-990B-465A-9AD4-9F17CBE89EC0}"/>
              </a:ext>
            </a:extLst>
          </p:cNvPr>
          <p:cNvSpPr/>
          <p:nvPr userDrawn="1"/>
        </p:nvSpPr>
        <p:spPr>
          <a:xfrm>
            <a:off x="0" y="6345238"/>
            <a:ext cx="9144000" cy="5123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2457" y="333375"/>
            <a:ext cx="7939087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2456" y="1665289"/>
            <a:ext cx="7939088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 bwMode="white">
          <a:xfrm>
            <a:off x="7335774" y="6452047"/>
            <a:ext cx="108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Region Halland  │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 bwMode="white">
          <a:xfrm>
            <a:off x="607219" y="6452047"/>
            <a:ext cx="30861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Halland – Bästa livsplatsen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 bwMode="white">
          <a:xfrm>
            <a:off x="8420602" y="6452047"/>
            <a:ext cx="162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38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8" r:id="rId1"/>
    <p:sldLayoutId id="2147486599" r:id="rId2"/>
    <p:sldLayoutId id="2147486600" r:id="rId3"/>
    <p:sldLayoutId id="2147486601" r:id="rId4"/>
    <p:sldLayoutId id="2147486602" r:id="rId5"/>
    <p:sldLayoutId id="2147486603" r:id="rId6"/>
    <p:sldLayoutId id="2147486604" r:id="rId7"/>
    <p:sldLayoutId id="2147486605" r:id="rId8"/>
    <p:sldLayoutId id="2147486606" r:id="rId9"/>
    <p:sldLayoutId id="2147486607" r:id="rId10"/>
    <p:sldLayoutId id="2147486608" r:id="rId11"/>
    <p:sldLayoutId id="2147486609" r:id="rId12"/>
    <p:sldLayoutId id="2147486610" r:id="rId13"/>
    <p:sldLayoutId id="2147486611" r:id="rId14"/>
    <p:sldLayoutId id="2147486612" r:id="rId15"/>
    <p:sldLayoutId id="2147486613" r:id="rId16"/>
    <p:sldLayoutId id="2147486614" r:id="rId17"/>
    <p:sldLayoutId id="2147486615" r:id="rId18"/>
    <p:sldLayoutId id="2147486616" r:id="rId19"/>
    <p:sldLayoutId id="2147486617" r:id="rId20"/>
    <p:sldLayoutId id="2147486618" r:id="rId21"/>
    <p:sldLayoutId id="2147486619" r:id="rId22"/>
    <p:sldLayoutId id="2147486620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8000" indent="-216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67000" indent="-216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9000" indent="-216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91000" indent="-216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242000" indent="-216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404000" indent="-216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593000" indent="-216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06">
          <p15:clr>
            <a:srgbClr val="F26B43"/>
          </p15:clr>
        </p15:guide>
        <p15:guide id="4" pos="7174">
          <p15:clr>
            <a:srgbClr val="F26B43"/>
          </p15:clr>
        </p15:guide>
        <p15:guide id="6" orient="horz" pos="3997">
          <p15:clr>
            <a:srgbClr val="F26B43"/>
          </p15:clr>
        </p15:guide>
        <p15:guide id="8" orient="horz" pos="1049">
          <p15:clr>
            <a:srgbClr val="F26B43"/>
          </p15:clr>
        </p15:guide>
        <p15:guide id="9" orient="horz" pos="21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1700A21-7470-45E1-8B67-501DCEC79D19}"/>
              </a:ext>
            </a:extLst>
          </p:cNvPr>
          <p:cNvSpPr/>
          <p:nvPr userDrawn="1"/>
        </p:nvSpPr>
        <p:spPr>
          <a:xfrm>
            <a:off x="0" y="6345238"/>
            <a:ext cx="9144000" cy="51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7" name="Platshållare för rubrik 1">
            <a:extLst>
              <a:ext uri="{FF2B5EF4-FFF2-40B4-BE49-F238E27FC236}">
                <a16:creationId xmlns:a16="http://schemas.microsoft.com/office/drawing/2014/main" id="{6A154C1C-8D4F-4DA7-82B4-96BFCC7B4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3250" y="333375"/>
            <a:ext cx="7939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D98186-FFA5-4AE7-A458-C0E91E45D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63" y="1665288"/>
            <a:ext cx="7940675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sju</a:t>
            </a:r>
          </a:p>
          <a:p>
            <a:pPr lvl="7"/>
            <a:r>
              <a:rPr lang="sv-SE"/>
              <a:t>Nivå åtta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6EB982-5FB8-4844-B119-468169C65D4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7335838" y="6451600"/>
            <a:ext cx="1079500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5C62ED-1265-4CC3-812B-1BEEF170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608013" y="6451600"/>
            <a:ext cx="3086100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EB239-7546-4196-9BFA-038076546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8420100" y="6451600"/>
            <a:ext cx="161925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F292A5-C0C4-4183-A658-387834BAB4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54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3" r:id="rId1"/>
    <p:sldLayoutId id="2147486624" r:id="rId2"/>
    <p:sldLayoutId id="2147486625" r:id="rId3"/>
    <p:sldLayoutId id="2147486626" r:id="rId4"/>
    <p:sldLayoutId id="2147486627" r:id="rId5"/>
    <p:sldLayoutId id="2147486628" r:id="rId6"/>
    <p:sldLayoutId id="2147486629" r:id="rId7"/>
    <p:sldLayoutId id="2147486630" r:id="rId8"/>
    <p:sldLayoutId id="2147486631" r:id="rId9"/>
    <p:sldLayoutId id="2147486632" r:id="rId10"/>
    <p:sldLayoutId id="2147486633" r:id="rId11"/>
    <p:sldLayoutId id="2147486634" r:id="rId12"/>
    <p:sldLayoutId id="2147486635" r:id="rId13"/>
    <p:sldLayoutId id="2147486637" r:id="rId14"/>
    <p:sldLayoutId id="2147486638" r:id="rId15"/>
    <p:sldLayoutId id="2147486640" r:id="rId16"/>
    <p:sldLayoutId id="2147486641" r:id="rId17"/>
    <p:sldLayoutId id="2147486642" r:id="rId18"/>
    <p:sldLayoutId id="2147486643" r:id="rId19"/>
    <p:sldLayoutId id="2147486644" r:id="rId20"/>
    <p:sldLayoutId id="2147486645" r:id="rId21"/>
    <p:sldLayoutId id="2147486646" r:id="rId22"/>
    <p:sldLayoutId id="2147486647" r:id="rId23"/>
    <p:sldLayoutId id="2147486648" r:id="rId24"/>
    <p:sldLayoutId id="2147486649" r:id="rId25"/>
    <p:sldLayoutId id="2147486650" r:id="rId26"/>
    <p:sldLayoutId id="2147486651" r:id="rId27"/>
    <p:sldLayoutId id="2147486652" r:id="rId28"/>
    <p:sldLayoutId id="2147486653" r:id="rId29"/>
    <p:sldLayoutId id="2147486654" r:id="rId30"/>
    <p:sldLayoutId id="2147486655" r:id="rId31"/>
    <p:sldLayoutId id="2147486656" r:id="rId32"/>
    <p:sldLayoutId id="2147486657" r:id="rId33"/>
    <p:sldLayoutId id="2147486658" r:id="rId34"/>
    <p:sldLayoutId id="2147486659" r:id="rId35"/>
    <p:sldLayoutId id="2147486660" r:id="rId36"/>
    <p:sldLayoutId id="2147486661" r:id="rId37"/>
    <p:sldLayoutId id="2147486662" r:id="rId38"/>
    <p:sldLayoutId id="2147486663" r:id="rId39"/>
    <p:sldLayoutId id="2147486664" r:id="rId40"/>
    <p:sldLayoutId id="2147486665" r:id="rId41"/>
    <p:sldLayoutId id="2147486666" r:id="rId42"/>
    <p:sldLayoutId id="2147486667" r:id="rId43"/>
    <p:sldLayoutId id="2147486668" r:id="rId44"/>
    <p:sldLayoutId id="2147486669" r:id="rId45"/>
    <p:sldLayoutId id="2147486670" r:id="rId46"/>
    <p:sldLayoutId id="2147486671" r:id="rId47"/>
    <p:sldLayoutId id="2147486672" r:id="rId48"/>
    <p:sldLayoutId id="2147486673" r:id="rId49"/>
    <p:sldLayoutId id="2147486674" r:id="rId50"/>
    <p:sldLayoutId id="2147486675" r:id="rId51"/>
    <p:sldLayoutId id="2147486676" r:id="rId52"/>
    <p:sldLayoutId id="2147486677" r:id="rId53"/>
    <p:sldLayoutId id="2147486678" r:id="rId54"/>
    <p:sldLayoutId id="2147486679" r:id="rId55"/>
    <p:sldLayoutId id="2147486680" r:id="rId56"/>
    <p:sldLayoutId id="2147486681" r:id="rId57"/>
    <p:sldLayoutId id="2147486682" r:id="rId58"/>
    <p:sldLayoutId id="2147486683" r:id="rId59"/>
    <p:sldLayoutId id="2147486684" r:id="rId60"/>
  </p:sldLayoutIdLst>
  <p:hf hdr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15900" indent="-215900" algn="l" defTabSz="685800" rtl="0" fontAlgn="base">
        <a:spcBef>
          <a:spcPts val="9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215900" algn="l" defTabSz="685800" rtl="0" fontAlgn="base">
        <a:spcBef>
          <a:spcPts val="45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215900" algn="l" defTabSz="685800" rtl="0" fontAlgn="base">
        <a:spcBef>
          <a:spcPts val="45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8663" indent="-215900" algn="l" defTabSz="685800" rtl="0" fontAlgn="base">
        <a:spcBef>
          <a:spcPts val="45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890588" indent="-215900" algn="l" defTabSz="685800" rtl="0" fontAlgn="base">
        <a:spcBef>
          <a:spcPts val="45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242000" indent="-216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404000" indent="-216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593000" indent="-216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nd in a blue glove&#10;&#10;Description automatically generated">
            <a:extLst>
              <a:ext uri="{FF2B5EF4-FFF2-40B4-BE49-F238E27FC236}">
                <a16:creationId xmlns:a16="http://schemas.microsoft.com/office/drawing/2014/main" id="{B2A299CD-4302-337B-1F80-5ED554E37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8" y="1052736"/>
            <a:ext cx="9144000" cy="5142857"/>
          </a:xfrm>
          <a:prstGeom prst="rect">
            <a:avLst/>
          </a:prstGeom>
        </p:spPr>
      </p:pic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051050"/>
            <a:ext cx="5543550" cy="1470025"/>
          </a:xfrm>
        </p:spPr>
        <p:txBody>
          <a:bodyPr/>
          <a:lstStyle/>
          <a:p>
            <a:r>
              <a:rPr lang="sv-SE" sz="3150" dirty="0"/>
              <a:t>Hur använder vi handskar i äldreomsorgen?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857625"/>
            <a:ext cx="4303713" cy="1227138"/>
          </a:xfrm>
        </p:spPr>
        <p:txBody>
          <a:bodyPr/>
          <a:lstStyle/>
          <a:p>
            <a:r>
              <a:rPr lang="sv-SE" dirty="0"/>
              <a:t>Ett </a:t>
            </a:r>
            <a:r>
              <a:rPr lang="sv-SE" dirty="0" err="1"/>
              <a:t>quiz</a:t>
            </a:r>
            <a:r>
              <a:rPr lang="sv-SE" dirty="0"/>
              <a:t> där vi tillsammans testar våra kunskaper om basala hygienrutiner</a:t>
            </a:r>
          </a:p>
        </p:txBody>
      </p:sp>
    </p:spTree>
    <p:extLst>
      <p:ext uri="{BB962C8B-B14F-4D97-AF65-F5344CB8AC3E}">
        <p14:creationId xmlns:p14="http://schemas.microsoft.com/office/powerpoint/2010/main" val="32488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wheelchair and a nurse&#10;&#10;Description automatically generated">
            <a:extLst>
              <a:ext uri="{FF2B5EF4-FFF2-40B4-BE49-F238E27FC236}">
                <a16:creationId xmlns:a16="http://schemas.microsoft.com/office/drawing/2014/main" id="{0D6D4B4A-DD64-6124-7353-EFAFFE0E3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26" y="857250"/>
            <a:ext cx="9154131" cy="5149960"/>
          </a:xfrm>
          <a:prstGeom prst="rect">
            <a:avLst/>
          </a:prstGeom>
        </p:spPr>
      </p:pic>
      <p:pic>
        <p:nvPicPr>
          <p:cNvPr id="45" name="Picture 44" descr="A person in a pink shirt and gloves looking at a dryer&#10;&#10;Description automatically generated">
            <a:extLst>
              <a:ext uri="{FF2B5EF4-FFF2-40B4-BE49-F238E27FC236}">
                <a16:creationId xmlns:a16="http://schemas.microsoft.com/office/drawing/2014/main" id="{663FC6A8-94C5-F4F3-1AEE-8EEF8FD4C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8" y="857250"/>
            <a:ext cx="9142649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793E88FB-E7B9-2C22-22EF-86FA5AC7C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1F6B4D-DD92-644A-A4B3-A5A512ED86F0}"/>
              </a:ext>
            </a:extLst>
          </p:cNvPr>
          <p:cNvSpPr/>
          <p:nvPr/>
        </p:nvSpPr>
        <p:spPr>
          <a:xfrm>
            <a:off x="2698961" y="1671083"/>
            <a:ext cx="3790835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DD662F-ABD1-683B-33D9-0583D71C63A1}"/>
              </a:ext>
            </a:extLst>
          </p:cNvPr>
          <p:cNvSpPr/>
          <p:nvPr/>
        </p:nvSpPr>
        <p:spPr>
          <a:xfrm>
            <a:off x="4033137" y="1240421"/>
            <a:ext cx="1077725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A2471E-C21B-0B7D-3512-97DF4ACE2DF7}"/>
              </a:ext>
            </a:extLst>
          </p:cNvPr>
          <p:cNvSpPr txBox="1"/>
          <p:nvPr/>
        </p:nvSpPr>
        <p:spPr>
          <a:xfrm>
            <a:off x="3299545" y="1889824"/>
            <a:ext cx="258966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950" b="1" dirty="0">
                <a:solidFill>
                  <a:schemeClr val="bg1"/>
                </a:solidFill>
                <a:latin typeface="+mj-lt"/>
              </a:rPr>
              <a:t>När ska jag </a:t>
            </a:r>
            <a:r>
              <a:rPr lang="sv-SE" sz="1950" b="1" u="sng" dirty="0">
                <a:solidFill>
                  <a:schemeClr val="bg1"/>
                </a:solidFill>
                <a:latin typeface="+mj-lt"/>
              </a:rPr>
              <a:t>alltid</a:t>
            </a:r>
            <a:r>
              <a:rPr lang="sv-SE" sz="1950" b="1" dirty="0">
                <a:solidFill>
                  <a:schemeClr val="bg1"/>
                </a:solidFill>
                <a:latin typeface="+mj-lt"/>
              </a:rPr>
              <a:t> använda handskar?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BDED6D3-CC95-5DEA-6E3B-07EC9C613CC8}"/>
              </a:ext>
            </a:extLst>
          </p:cNvPr>
          <p:cNvSpPr/>
          <p:nvPr/>
        </p:nvSpPr>
        <p:spPr>
          <a:xfrm>
            <a:off x="2493164" y="3825908"/>
            <a:ext cx="4180048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0BDD1CA-B367-7023-FCBD-60794A81BAE6}"/>
              </a:ext>
            </a:extLst>
          </p:cNvPr>
          <p:cNvSpPr/>
          <p:nvPr/>
        </p:nvSpPr>
        <p:spPr>
          <a:xfrm>
            <a:off x="2470786" y="4602170"/>
            <a:ext cx="4202426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93CE419-A435-582B-A400-3FD8C70E5B9F}"/>
              </a:ext>
            </a:extLst>
          </p:cNvPr>
          <p:cNvSpPr/>
          <p:nvPr/>
        </p:nvSpPr>
        <p:spPr>
          <a:xfrm>
            <a:off x="2493164" y="3084888"/>
            <a:ext cx="4180048" cy="598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4CF05940-C676-F307-F6CF-68B57BDE75CF}"/>
              </a:ext>
            </a:extLst>
          </p:cNvPr>
          <p:cNvSpPr txBox="1">
            <a:spLocks/>
          </p:cNvSpPr>
          <p:nvPr/>
        </p:nvSpPr>
        <p:spPr>
          <a:xfrm>
            <a:off x="3146551" y="3172157"/>
            <a:ext cx="3526661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b="0" dirty="0"/>
              <a:t>När jag är orolig för att bli smittad. </a:t>
            </a: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1A7A1502-A3C5-7161-5A76-017FE425BE93}"/>
              </a:ext>
            </a:extLst>
          </p:cNvPr>
          <p:cNvSpPr txBox="1">
            <a:spLocks/>
          </p:cNvSpPr>
          <p:nvPr/>
        </p:nvSpPr>
        <p:spPr>
          <a:xfrm>
            <a:off x="3146549" y="3859902"/>
            <a:ext cx="3526662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500" b="0" dirty="0"/>
              <a:t>När jag hjälper någon att klä på sig.</a:t>
            </a:r>
          </a:p>
        </p:txBody>
      </p:sp>
      <p:sp>
        <p:nvSpPr>
          <p:cNvPr id="37" name="Rubrik 1">
            <a:extLst>
              <a:ext uri="{FF2B5EF4-FFF2-40B4-BE49-F238E27FC236}">
                <a16:creationId xmlns:a16="http://schemas.microsoft.com/office/drawing/2014/main" id="{9C72EA19-6EEA-C014-FF57-17186ADAB368}"/>
              </a:ext>
            </a:extLst>
          </p:cNvPr>
          <p:cNvSpPr txBox="1">
            <a:spLocks/>
          </p:cNvSpPr>
          <p:nvPr/>
        </p:nvSpPr>
        <p:spPr>
          <a:xfrm>
            <a:off x="3146551" y="4756325"/>
            <a:ext cx="3401040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b="0" dirty="0"/>
              <a:t>När jag riskerar att komma i kontakt med kroppsvätskor.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3769777-0D6B-405A-1500-979F8CFAD364}"/>
              </a:ext>
            </a:extLst>
          </p:cNvPr>
          <p:cNvSpPr/>
          <p:nvPr/>
        </p:nvSpPr>
        <p:spPr>
          <a:xfrm>
            <a:off x="2607883" y="3201967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a</a:t>
            </a:r>
          </a:p>
        </p:txBody>
      </p:sp>
      <p:sp>
        <p:nvSpPr>
          <p:cNvPr id="39" name="Rubrik 1">
            <a:extLst>
              <a:ext uri="{FF2B5EF4-FFF2-40B4-BE49-F238E27FC236}">
                <a16:creationId xmlns:a16="http://schemas.microsoft.com/office/drawing/2014/main" id="{F2F0BB64-3570-3666-D60A-4D296F0FECC6}"/>
              </a:ext>
            </a:extLst>
          </p:cNvPr>
          <p:cNvSpPr txBox="1">
            <a:spLocks/>
          </p:cNvSpPr>
          <p:nvPr/>
        </p:nvSpPr>
        <p:spPr>
          <a:xfrm>
            <a:off x="2470785" y="3161094"/>
            <a:ext cx="169288" cy="27574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2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CA76F7-A27E-179E-4117-51B871E57B13}"/>
              </a:ext>
            </a:extLst>
          </p:cNvPr>
          <p:cNvSpPr/>
          <p:nvPr/>
        </p:nvSpPr>
        <p:spPr>
          <a:xfrm>
            <a:off x="2607883" y="396626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BC3B9C-AFE1-724D-B5A5-FD8707211F20}"/>
              </a:ext>
            </a:extLst>
          </p:cNvPr>
          <p:cNvSpPr/>
          <p:nvPr/>
        </p:nvSpPr>
        <p:spPr>
          <a:xfrm>
            <a:off x="2607883" y="479057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021D9DC-A970-3FD5-17A2-33A753166CAB}"/>
              </a:ext>
            </a:extLst>
          </p:cNvPr>
          <p:cNvSpPr/>
          <p:nvPr/>
        </p:nvSpPr>
        <p:spPr>
          <a:xfrm>
            <a:off x="2607883" y="4806169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2023B7-F61C-D10F-A9D4-12D8FC87EEE7}"/>
              </a:ext>
            </a:extLst>
          </p:cNvPr>
          <p:cNvSpPr txBox="1"/>
          <p:nvPr/>
        </p:nvSpPr>
        <p:spPr>
          <a:xfrm>
            <a:off x="2572753" y="4781331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9E51BC-6262-9C77-1D59-D100EC57BAB1}"/>
              </a:ext>
            </a:extLst>
          </p:cNvPr>
          <p:cNvSpPr/>
          <p:nvPr/>
        </p:nvSpPr>
        <p:spPr>
          <a:xfrm>
            <a:off x="2607883" y="4788892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2621D-819D-CE22-543C-7FF1B175354E}"/>
              </a:ext>
            </a:extLst>
          </p:cNvPr>
          <p:cNvSpPr txBox="1"/>
          <p:nvPr/>
        </p:nvSpPr>
        <p:spPr>
          <a:xfrm>
            <a:off x="2545934" y="4800056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3BFF30FA-692D-F969-89D9-F17FB4C51DE9}"/>
              </a:ext>
            </a:extLst>
          </p:cNvPr>
          <p:cNvSpPr/>
          <p:nvPr/>
        </p:nvSpPr>
        <p:spPr>
          <a:xfrm>
            <a:off x="2510978" y="5468559"/>
            <a:ext cx="4180048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Oval 39">
            <a:extLst>
              <a:ext uri="{FF2B5EF4-FFF2-40B4-BE49-F238E27FC236}">
                <a16:creationId xmlns:a16="http://schemas.microsoft.com/office/drawing/2014/main" id="{7E6854C6-8A72-EB97-1EC3-A0DAAA079F05}"/>
              </a:ext>
            </a:extLst>
          </p:cNvPr>
          <p:cNvSpPr/>
          <p:nvPr/>
        </p:nvSpPr>
        <p:spPr>
          <a:xfrm>
            <a:off x="2671018" y="5607365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AF28BCE-D030-B90B-BD3F-CA53AC783EF4}"/>
              </a:ext>
            </a:extLst>
          </p:cNvPr>
          <p:cNvSpPr txBox="1">
            <a:spLocks/>
          </p:cNvSpPr>
          <p:nvPr/>
        </p:nvSpPr>
        <p:spPr>
          <a:xfrm>
            <a:off x="3197387" y="5589690"/>
            <a:ext cx="3526662" cy="347933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600" b="0" dirty="0"/>
              <a:t>När jag har eksem eller sår på händer</a:t>
            </a:r>
          </a:p>
        </p:txBody>
      </p:sp>
    </p:spTree>
    <p:extLst>
      <p:ext uri="{BB962C8B-B14F-4D97-AF65-F5344CB8AC3E}">
        <p14:creationId xmlns:p14="http://schemas.microsoft.com/office/powerpoint/2010/main" val="333107003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in a wheelchair and a nurse&#10;&#10;Description automatically generated">
            <a:extLst>
              <a:ext uri="{FF2B5EF4-FFF2-40B4-BE49-F238E27FC236}">
                <a16:creationId xmlns:a16="http://schemas.microsoft.com/office/drawing/2014/main" id="{0E62BD30-51B6-7335-5BB5-B1416C782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1" y="1108560"/>
            <a:ext cx="9154131" cy="514996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1F6B4D-DD92-644A-A4B3-A5A512ED86F0}"/>
              </a:ext>
            </a:extLst>
          </p:cNvPr>
          <p:cNvSpPr/>
          <p:nvPr/>
        </p:nvSpPr>
        <p:spPr>
          <a:xfrm>
            <a:off x="1100698" y="1671083"/>
            <a:ext cx="3790835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DD662F-ABD1-683B-33D9-0583D71C63A1}"/>
              </a:ext>
            </a:extLst>
          </p:cNvPr>
          <p:cNvSpPr/>
          <p:nvPr/>
        </p:nvSpPr>
        <p:spPr>
          <a:xfrm>
            <a:off x="2434874" y="1240421"/>
            <a:ext cx="1077725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A2471E-C21B-0B7D-3512-97DF4ACE2DF7}"/>
              </a:ext>
            </a:extLst>
          </p:cNvPr>
          <p:cNvSpPr txBox="1"/>
          <p:nvPr/>
        </p:nvSpPr>
        <p:spPr>
          <a:xfrm>
            <a:off x="1701065" y="1889824"/>
            <a:ext cx="25901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950" b="1" dirty="0">
                <a:solidFill>
                  <a:schemeClr val="bg1"/>
                </a:solidFill>
                <a:latin typeface="+mj-lt"/>
              </a:rPr>
              <a:t>När ska jag </a:t>
            </a:r>
            <a:r>
              <a:rPr lang="sv-SE" sz="1950" b="1" u="sng" dirty="0">
                <a:solidFill>
                  <a:schemeClr val="bg1"/>
                </a:solidFill>
                <a:latin typeface="+mj-lt"/>
              </a:rPr>
              <a:t>alltid</a:t>
            </a:r>
            <a:r>
              <a:rPr lang="sv-SE" sz="1950" b="1" dirty="0">
                <a:solidFill>
                  <a:schemeClr val="bg1"/>
                </a:solidFill>
                <a:latin typeface="+mj-lt"/>
              </a:rPr>
              <a:t> använda handskar?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BDED6D3-CC95-5DEA-6E3B-07EC9C613CC8}"/>
              </a:ext>
            </a:extLst>
          </p:cNvPr>
          <p:cNvSpPr/>
          <p:nvPr/>
        </p:nvSpPr>
        <p:spPr>
          <a:xfrm>
            <a:off x="894901" y="3825908"/>
            <a:ext cx="4180048" cy="63884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0BDD1CA-B367-7023-FCBD-60794A81BAE6}"/>
              </a:ext>
            </a:extLst>
          </p:cNvPr>
          <p:cNvSpPr/>
          <p:nvPr/>
        </p:nvSpPr>
        <p:spPr>
          <a:xfrm>
            <a:off x="872523" y="4602170"/>
            <a:ext cx="4202426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79D3C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93CE419-A435-582B-A400-3FD8C70E5B9F}"/>
              </a:ext>
            </a:extLst>
          </p:cNvPr>
          <p:cNvSpPr/>
          <p:nvPr/>
        </p:nvSpPr>
        <p:spPr>
          <a:xfrm>
            <a:off x="894901" y="3084888"/>
            <a:ext cx="4180048" cy="59865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4CF05940-C676-F307-F6CF-68B57BDE75CF}"/>
              </a:ext>
            </a:extLst>
          </p:cNvPr>
          <p:cNvSpPr txBox="1">
            <a:spLocks/>
          </p:cNvSpPr>
          <p:nvPr/>
        </p:nvSpPr>
        <p:spPr>
          <a:xfrm>
            <a:off x="1548288" y="3172157"/>
            <a:ext cx="3526661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b="0" dirty="0">
                <a:solidFill>
                  <a:schemeClr val="bg1">
                    <a:alpha val="50000"/>
                  </a:schemeClr>
                </a:solidFill>
              </a:rPr>
              <a:t>När jag är orolig för att bli smittad. </a:t>
            </a: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1A7A1502-A3C5-7161-5A76-017FE425BE93}"/>
              </a:ext>
            </a:extLst>
          </p:cNvPr>
          <p:cNvSpPr txBox="1">
            <a:spLocks/>
          </p:cNvSpPr>
          <p:nvPr/>
        </p:nvSpPr>
        <p:spPr>
          <a:xfrm>
            <a:off x="1548287" y="3859902"/>
            <a:ext cx="3462729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500" b="0" dirty="0">
                <a:solidFill>
                  <a:schemeClr val="bg1">
                    <a:alpha val="50000"/>
                  </a:schemeClr>
                </a:solidFill>
              </a:rPr>
              <a:t>När jag hjälper någon att klä på sig.</a:t>
            </a:r>
          </a:p>
        </p:txBody>
      </p:sp>
      <p:sp>
        <p:nvSpPr>
          <p:cNvPr id="37" name="Rubrik 1">
            <a:extLst>
              <a:ext uri="{FF2B5EF4-FFF2-40B4-BE49-F238E27FC236}">
                <a16:creationId xmlns:a16="http://schemas.microsoft.com/office/drawing/2014/main" id="{9C72EA19-6EEA-C014-FF57-17186ADAB368}"/>
              </a:ext>
            </a:extLst>
          </p:cNvPr>
          <p:cNvSpPr txBox="1">
            <a:spLocks/>
          </p:cNvSpPr>
          <p:nvPr/>
        </p:nvSpPr>
        <p:spPr>
          <a:xfrm>
            <a:off x="1548288" y="4756325"/>
            <a:ext cx="3401040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b="0" dirty="0"/>
              <a:t>När jag riskerar att komma i kontakt med kroppsvätskor.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3769777-0D6B-405A-1500-979F8CFAD364}"/>
              </a:ext>
            </a:extLst>
          </p:cNvPr>
          <p:cNvSpPr/>
          <p:nvPr/>
        </p:nvSpPr>
        <p:spPr>
          <a:xfrm>
            <a:off x="1009621" y="3201967"/>
            <a:ext cx="347933" cy="347933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>
                <a:solidFill>
                  <a:schemeClr val="lt1">
                    <a:alpha val="50000"/>
                  </a:schemeClr>
                </a:solidFill>
              </a:rPr>
              <a:t>a</a:t>
            </a:r>
          </a:p>
        </p:txBody>
      </p:sp>
      <p:sp>
        <p:nvSpPr>
          <p:cNvPr id="39" name="Rubrik 1">
            <a:extLst>
              <a:ext uri="{FF2B5EF4-FFF2-40B4-BE49-F238E27FC236}">
                <a16:creationId xmlns:a16="http://schemas.microsoft.com/office/drawing/2014/main" id="{F2F0BB64-3570-3666-D60A-4D296F0FECC6}"/>
              </a:ext>
            </a:extLst>
          </p:cNvPr>
          <p:cNvSpPr txBox="1">
            <a:spLocks/>
          </p:cNvSpPr>
          <p:nvPr/>
        </p:nvSpPr>
        <p:spPr>
          <a:xfrm>
            <a:off x="872523" y="3161094"/>
            <a:ext cx="169288" cy="27574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25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CA76F7-A27E-179E-4117-51B871E57B13}"/>
              </a:ext>
            </a:extLst>
          </p:cNvPr>
          <p:cNvSpPr/>
          <p:nvPr/>
        </p:nvSpPr>
        <p:spPr>
          <a:xfrm>
            <a:off x="1009621" y="3966266"/>
            <a:ext cx="347933" cy="347933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>
                <a:solidFill>
                  <a:schemeClr val="lt1">
                    <a:alpha val="50000"/>
                  </a:schemeClr>
                </a:solidFill>
              </a:rPr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BC3B9C-AFE1-724D-B5A5-FD8707211F20}"/>
              </a:ext>
            </a:extLst>
          </p:cNvPr>
          <p:cNvSpPr/>
          <p:nvPr/>
        </p:nvSpPr>
        <p:spPr>
          <a:xfrm>
            <a:off x="1009621" y="479057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81AEF2-EAA6-040C-DDD8-C47A50814D41}"/>
              </a:ext>
            </a:extLst>
          </p:cNvPr>
          <p:cNvSpPr/>
          <p:nvPr/>
        </p:nvSpPr>
        <p:spPr>
          <a:xfrm>
            <a:off x="181629" y="4690242"/>
            <a:ext cx="544916" cy="544916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321A1-2546-D886-9FBC-DC588F92A9B3}"/>
              </a:ext>
            </a:extLst>
          </p:cNvPr>
          <p:cNvSpPr txBox="1"/>
          <p:nvPr/>
        </p:nvSpPr>
        <p:spPr>
          <a:xfrm>
            <a:off x="219595" y="4788734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/>
                </a:solidFill>
              </a:rPr>
              <a:t>Rätt svar</a:t>
            </a:r>
          </a:p>
        </p:txBody>
      </p:sp>
      <p:sp>
        <p:nvSpPr>
          <p:cNvPr id="2" name="Rounded Rectangle 31">
            <a:extLst>
              <a:ext uri="{FF2B5EF4-FFF2-40B4-BE49-F238E27FC236}">
                <a16:creationId xmlns:a16="http://schemas.microsoft.com/office/drawing/2014/main" id="{AD860D3E-14EF-A49F-4BAB-74AE786CAA77}"/>
              </a:ext>
            </a:extLst>
          </p:cNvPr>
          <p:cNvSpPr/>
          <p:nvPr/>
        </p:nvSpPr>
        <p:spPr>
          <a:xfrm>
            <a:off x="860334" y="5421263"/>
            <a:ext cx="4180048" cy="63884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75DD7E7-6E1D-C523-6446-915C263DCF32}"/>
              </a:ext>
            </a:extLst>
          </p:cNvPr>
          <p:cNvSpPr txBox="1">
            <a:spLocks/>
          </p:cNvSpPr>
          <p:nvPr/>
        </p:nvSpPr>
        <p:spPr>
          <a:xfrm>
            <a:off x="1580253" y="5421090"/>
            <a:ext cx="3462729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500" b="0" dirty="0">
                <a:solidFill>
                  <a:schemeClr val="bg1">
                    <a:alpha val="50000"/>
                  </a:schemeClr>
                </a:solidFill>
              </a:rPr>
              <a:t>När jag har eksem eller sår eller enbart torra händer</a:t>
            </a:r>
          </a:p>
        </p:txBody>
      </p:sp>
      <p:sp>
        <p:nvSpPr>
          <p:cNvPr id="7" name="Oval 39">
            <a:extLst>
              <a:ext uri="{FF2B5EF4-FFF2-40B4-BE49-F238E27FC236}">
                <a16:creationId xmlns:a16="http://schemas.microsoft.com/office/drawing/2014/main" id="{012B71FF-0AF0-8B3D-0505-B8F1A2063A25}"/>
              </a:ext>
            </a:extLst>
          </p:cNvPr>
          <p:cNvSpPr/>
          <p:nvPr/>
        </p:nvSpPr>
        <p:spPr>
          <a:xfrm>
            <a:off x="1009621" y="5548392"/>
            <a:ext cx="347933" cy="347933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>
                <a:solidFill>
                  <a:schemeClr val="lt1">
                    <a:alpha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9326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D2623-94E0-A06D-0FD9-01F95E6CB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wheelchair and a nurse&#10;&#10;Description automatically generated">
            <a:extLst>
              <a:ext uri="{FF2B5EF4-FFF2-40B4-BE49-F238E27FC236}">
                <a16:creationId xmlns:a16="http://schemas.microsoft.com/office/drawing/2014/main" id="{CF185C1A-E540-CA1F-688B-03BD03DAC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26" y="857250"/>
            <a:ext cx="9154131" cy="5149960"/>
          </a:xfrm>
          <a:prstGeom prst="rect">
            <a:avLst/>
          </a:prstGeom>
        </p:spPr>
      </p:pic>
      <p:pic>
        <p:nvPicPr>
          <p:cNvPr id="45" name="Picture 44" descr="A person in a pink shirt and gloves looking at a dryer&#10;&#10;Description automatically generated">
            <a:extLst>
              <a:ext uri="{FF2B5EF4-FFF2-40B4-BE49-F238E27FC236}">
                <a16:creationId xmlns:a16="http://schemas.microsoft.com/office/drawing/2014/main" id="{84FD2753-22A0-4E09-E580-BD0C8A0F9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8" y="857250"/>
            <a:ext cx="9142649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FFBDD7B9-2925-7424-8580-C884AD5227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893490F-60DA-D38F-E0E3-B2D8E21291E0}"/>
              </a:ext>
            </a:extLst>
          </p:cNvPr>
          <p:cNvSpPr/>
          <p:nvPr/>
        </p:nvSpPr>
        <p:spPr>
          <a:xfrm>
            <a:off x="2676582" y="1673618"/>
            <a:ext cx="3790835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61E475C-9743-65A3-9782-FE2E24A51B58}"/>
              </a:ext>
            </a:extLst>
          </p:cNvPr>
          <p:cNvSpPr/>
          <p:nvPr/>
        </p:nvSpPr>
        <p:spPr>
          <a:xfrm>
            <a:off x="4033137" y="1240421"/>
            <a:ext cx="1258943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74804-6F76-F982-8C71-7DB56F814C0A}"/>
              </a:ext>
            </a:extLst>
          </p:cNvPr>
          <p:cNvSpPr txBox="1"/>
          <p:nvPr/>
        </p:nvSpPr>
        <p:spPr>
          <a:xfrm>
            <a:off x="2852085" y="1857866"/>
            <a:ext cx="36153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Av dessa alternativ - När ska handskar </a:t>
            </a:r>
            <a:r>
              <a:rPr lang="sv-SE" sz="2000" u="sng" dirty="0">
                <a:solidFill>
                  <a:schemeClr val="bg1"/>
                </a:solidFill>
              </a:rPr>
              <a:t>alltid</a:t>
            </a:r>
            <a:r>
              <a:rPr lang="sv-SE" sz="2000" dirty="0">
                <a:solidFill>
                  <a:schemeClr val="bg1"/>
                </a:solidFill>
              </a:rPr>
              <a:t> användas?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9783CF1-573C-BAE6-D5EF-D113FDA7B620}"/>
              </a:ext>
            </a:extLst>
          </p:cNvPr>
          <p:cNvSpPr/>
          <p:nvPr/>
        </p:nvSpPr>
        <p:spPr>
          <a:xfrm>
            <a:off x="2457396" y="3779375"/>
            <a:ext cx="4311184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B9E8549-4A50-4772-90B7-D60C53E4468B}"/>
              </a:ext>
            </a:extLst>
          </p:cNvPr>
          <p:cNvSpPr/>
          <p:nvPr/>
        </p:nvSpPr>
        <p:spPr>
          <a:xfrm>
            <a:off x="2478307" y="4531176"/>
            <a:ext cx="4319582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18215A5-8EDF-EA54-D149-1C94DABBFF19}"/>
              </a:ext>
            </a:extLst>
          </p:cNvPr>
          <p:cNvSpPr/>
          <p:nvPr/>
        </p:nvSpPr>
        <p:spPr>
          <a:xfrm>
            <a:off x="2448998" y="3082985"/>
            <a:ext cx="4319582" cy="598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7F036B5E-E130-4FC4-7C61-0A2DC667D6A8}"/>
              </a:ext>
            </a:extLst>
          </p:cNvPr>
          <p:cNvSpPr txBox="1">
            <a:spLocks/>
          </p:cNvSpPr>
          <p:nvPr/>
        </p:nvSpPr>
        <p:spPr>
          <a:xfrm>
            <a:off x="3146551" y="3172157"/>
            <a:ext cx="3526661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1600" b="0" dirty="0"/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6B4DF047-827E-6072-801E-5D60A89B245B}"/>
              </a:ext>
            </a:extLst>
          </p:cNvPr>
          <p:cNvSpPr txBox="1">
            <a:spLocks/>
          </p:cNvSpPr>
          <p:nvPr/>
        </p:nvSpPr>
        <p:spPr>
          <a:xfrm>
            <a:off x="3146551" y="3076792"/>
            <a:ext cx="3622029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000" b="0" dirty="0"/>
              <a:t>När man borstar en tandprotes</a:t>
            </a:r>
          </a:p>
        </p:txBody>
      </p:sp>
      <p:sp>
        <p:nvSpPr>
          <p:cNvPr id="37" name="Rubrik 1">
            <a:extLst>
              <a:ext uri="{FF2B5EF4-FFF2-40B4-BE49-F238E27FC236}">
                <a16:creationId xmlns:a16="http://schemas.microsoft.com/office/drawing/2014/main" id="{4908A647-3EA4-8B1D-0B88-9FF8A5CB1BE2}"/>
              </a:ext>
            </a:extLst>
          </p:cNvPr>
          <p:cNvSpPr txBox="1">
            <a:spLocks/>
          </p:cNvSpPr>
          <p:nvPr/>
        </p:nvSpPr>
        <p:spPr>
          <a:xfrm>
            <a:off x="3146551" y="4756325"/>
            <a:ext cx="3401040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000" b="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D51057-8247-7325-F244-925C1827962F}"/>
              </a:ext>
            </a:extLst>
          </p:cNvPr>
          <p:cNvSpPr/>
          <p:nvPr/>
        </p:nvSpPr>
        <p:spPr>
          <a:xfrm>
            <a:off x="2607883" y="3201967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a</a:t>
            </a:r>
          </a:p>
        </p:txBody>
      </p:sp>
      <p:sp>
        <p:nvSpPr>
          <p:cNvPr id="39" name="Rubrik 1">
            <a:extLst>
              <a:ext uri="{FF2B5EF4-FFF2-40B4-BE49-F238E27FC236}">
                <a16:creationId xmlns:a16="http://schemas.microsoft.com/office/drawing/2014/main" id="{1EA175B4-6508-A392-3EB3-468468988B47}"/>
              </a:ext>
            </a:extLst>
          </p:cNvPr>
          <p:cNvSpPr txBox="1">
            <a:spLocks/>
          </p:cNvSpPr>
          <p:nvPr/>
        </p:nvSpPr>
        <p:spPr>
          <a:xfrm>
            <a:off x="2470785" y="3161094"/>
            <a:ext cx="169288" cy="27574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2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C670301-0037-EBC5-F603-70BD4CDCB2CA}"/>
              </a:ext>
            </a:extLst>
          </p:cNvPr>
          <p:cNvSpPr/>
          <p:nvPr/>
        </p:nvSpPr>
        <p:spPr>
          <a:xfrm>
            <a:off x="2607883" y="396626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DF9FD16-2E93-A9FA-F194-57FC6141A89A}"/>
              </a:ext>
            </a:extLst>
          </p:cNvPr>
          <p:cNvSpPr/>
          <p:nvPr/>
        </p:nvSpPr>
        <p:spPr>
          <a:xfrm>
            <a:off x="2607883" y="479057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CC7E0E-A898-4627-0C7E-CEC54B3D97AB}"/>
              </a:ext>
            </a:extLst>
          </p:cNvPr>
          <p:cNvSpPr/>
          <p:nvPr/>
        </p:nvSpPr>
        <p:spPr>
          <a:xfrm>
            <a:off x="2607883" y="4806169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0FF04B-AE2E-799A-1806-B3FF73E2C2DB}"/>
              </a:ext>
            </a:extLst>
          </p:cNvPr>
          <p:cNvSpPr txBox="1"/>
          <p:nvPr/>
        </p:nvSpPr>
        <p:spPr>
          <a:xfrm>
            <a:off x="2572753" y="4781331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C7ECD8-48CC-8BA5-46CF-2F8AD822AE28}"/>
              </a:ext>
            </a:extLst>
          </p:cNvPr>
          <p:cNvSpPr/>
          <p:nvPr/>
        </p:nvSpPr>
        <p:spPr>
          <a:xfrm>
            <a:off x="2607883" y="4788892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26098-3862-3187-6889-48F500E9021B}"/>
              </a:ext>
            </a:extLst>
          </p:cNvPr>
          <p:cNvSpPr txBox="1"/>
          <p:nvPr/>
        </p:nvSpPr>
        <p:spPr>
          <a:xfrm>
            <a:off x="2545934" y="4800056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3B9513A-E1FC-ADFF-8725-9F771B2F1788}"/>
              </a:ext>
            </a:extLst>
          </p:cNvPr>
          <p:cNvSpPr txBox="1"/>
          <p:nvPr/>
        </p:nvSpPr>
        <p:spPr>
          <a:xfrm>
            <a:off x="7135545" y="3191267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C94A5EEE-933E-B8CA-2986-69C8C4571D6F}"/>
              </a:ext>
            </a:extLst>
          </p:cNvPr>
          <p:cNvSpPr txBox="1">
            <a:spLocks/>
          </p:cNvSpPr>
          <p:nvPr/>
        </p:nvSpPr>
        <p:spPr>
          <a:xfrm>
            <a:off x="3092912" y="4669798"/>
            <a:ext cx="3526662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000" b="0" dirty="0"/>
              <a:t>När man bäddar en säng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00F256D-6DFD-24FD-32A6-BBF0C3524C21}"/>
              </a:ext>
            </a:extLst>
          </p:cNvPr>
          <p:cNvSpPr txBox="1">
            <a:spLocks/>
          </p:cNvSpPr>
          <p:nvPr/>
        </p:nvSpPr>
        <p:spPr>
          <a:xfrm>
            <a:off x="3207911" y="3850175"/>
            <a:ext cx="3526662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000" b="0" dirty="0"/>
              <a:t>När man serverar mat</a:t>
            </a:r>
          </a:p>
        </p:txBody>
      </p:sp>
    </p:spTree>
    <p:extLst>
      <p:ext uri="{BB962C8B-B14F-4D97-AF65-F5344CB8AC3E}">
        <p14:creationId xmlns:p14="http://schemas.microsoft.com/office/powerpoint/2010/main" val="3478951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4081D-B59D-6916-4429-CDC2742B6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wheelchair and a nurse&#10;&#10;Description automatically generated">
            <a:extLst>
              <a:ext uri="{FF2B5EF4-FFF2-40B4-BE49-F238E27FC236}">
                <a16:creationId xmlns:a16="http://schemas.microsoft.com/office/drawing/2014/main" id="{4BB90BBF-E98F-5106-E87B-25C838A6C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26" y="857250"/>
            <a:ext cx="9154131" cy="5149960"/>
          </a:xfrm>
          <a:prstGeom prst="rect">
            <a:avLst/>
          </a:prstGeom>
        </p:spPr>
      </p:pic>
      <p:pic>
        <p:nvPicPr>
          <p:cNvPr id="45" name="Picture 44" descr="A person in a pink shirt and gloves looking at a dryer&#10;&#10;Description automatically generated">
            <a:extLst>
              <a:ext uri="{FF2B5EF4-FFF2-40B4-BE49-F238E27FC236}">
                <a16:creationId xmlns:a16="http://schemas.microsoft.com/office/drawing/2014/main" id="{66A48EB2-D1DE-3AC7-744C-BFC7A4430C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8" y="857250"/>
            <a:ext cx="9142649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EA089A65-2DE5-DA49-FC95-B0A5A123A8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FC0DC2C-E38F-62F3-749F-84BDA0F78009}"/>
              </a:ext>
            </a:extLst>
          </p:cNvPr>
          <p:cNvSpPr/>
          <p:nvPr/>
        </p:nvSpPr>
        <p:spPr>
          <a:xfrm>
            <a:off x="2676582" y="1318908"/>
            <a:ext cx="3790835" cy="1461608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1002EE-0852-4F23-C2DD-BE2C2A88DE5B}"/>
              </a:ext>
            </a:extLst>
          </p:cNvPr>
          <p:cNvSpPr/>
          <p:nvPr/>
        </p:nvSpPr>
        <p:spPr>
          <a:xfrm>
            <a:off x="3917948" y="843584"/>
            <a:ext cx="1258943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58F0B3-61A8-ECC6-35B9-BED8970E2D6A}"/>
              </a:ext>
            </a:extLst>
          </p:cNvPr>
          <p:cNvSpPr txBox="1"/>
          <p:nvPr/>
        </p:nvSpPr>
        <p:spPr>
          <a:xfrm>
            <a:off x="2787200" y="1419213"/>
            <a:ext cx="37908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Handskar ska användas vid kontakt eller risk för kontakt med kroppsvätska, vad räknas som kroppsvätska?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CF70B12-490C-715C-5305-ADA10B1AA6A6}"/>
              </a:ext>
            </a:extLst>
          </p:cNvPr>
          <p:cNvSpPr/>
          <p:nvPr/>
        </p:nvSpPr>
        <p:spPr>
          <a:xfrm>
            <a:off x="2457396" y="3779375"/>
            <a:ext cx="4180048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A9F7D6C-EDF1-E202-2CA5-88F236053417}"/>
              </a:ext>
            </a:extLst>
          </p:cNvPr>
          <p:cNvSpPr/>
          <p:nvPr/>
        </p:nvSpPr>
        <p:spPr>
          <a:xfrm>
            <a:off x="2446206" y="4602171"/>
            <a:ext cx="4202426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2EA6BC0-DC55-E4AE-2160-0517DC3DC5F7}"/>
              </a:ext>
            </a:extLst>
          </p:cNvPr>
          <p:cNvSpPr/>
          <p:nvPr/>
        </p:nvSpPr>
        <p:spPr>
          <a:xfrm>
            <a:off x="2493164" y="3084888"/>
            <a:ext cx="4180048" cy="598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E105F0-E6CF-AF4E-63FD-08E1A79B2607}"/>
              </a:ext>
            </a:extLst>
          </p:cNvPr>
          <p:cNvSpPr txBox="1">
            <a:spLocks/>
          </p:cNvSpPr>
          <p:nvPr/>
        </p:nvSpPr>
        <p:spPr>
          <a:xfrm>
            <a:off x="3146551" y="3172157"/>
            <a:ext cx="3526661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b="0" dirty="0"/>
              <a:t>Blod och sårsekret</a:t>
            </a: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CC550805-0A2D-408C-47DD-038A52C9D41D}"/>
              </a:ext>
            </a:extLst>
          </p:cNvPr>
          <p:cNvSpPr txBox="1">
            <a:spLocks/>
          </p:cNvSpPr>
          <p:nvPr/>
        </p:nvSpPr>
        <p:spPr>
          <a:xfrm>
            <a:off x="3146549" y="3859902"/>
            <a:ext cx="3526662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000" b="0" dirty="0"/>
              <a:t>Urin och avföring</a:t>
            </a:r>
          </a:p>
        </p:txBody>
      </p:sp>
      <p:sp>
        <p:nvSpPr>
          <p:cNvPr id="37" name="Rubrik 1">
            <a:extLst>
              <a:ext uri="{FF2B5EF4-FFF2-40B4-BE49-F238E27FC236}">
                <a16:creationId xmlns:a16="http://schemas.microsoft.com/office/drawing/2014/main" id="{F8AB3EC7-F69B-D44F-8AE0-8F75FE80829E}"/>
              </a:ext>
            </a:extLst>
          </p:cNvPr>
          <p:cNvSpPr txBox="1">
            <a:spLocks/>
          </p:cNvSpPr>
          <p:nvPr/>
        </p:nvSpPr>
        <p:spPr>
          <a:xfrm>
            <a:off x="3146551" y="4756325"/>
            <a:ext cx="3401040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b="0" dirty="0"/>
              <a:t>Kräkning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1BF199D-F4B8-974E-0D23-E340B7E3A1EE}"/>
              </a:ext>
            </a:extLst>
          </p:cNvPr>
          <p:cNvSpPr/>
          <p:nvPr/>
        </p:nvSpPr>
        <p:spPr>
          <a:xfrm>
            <a:off x="2607883" y="3201967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a</a:t>
            </a:r>
          </a:p>
        </p:txBody>
      </p:sp>
      <p:sp>
        <p:nvSpPr>
          <p:cNvPr id="39" name="Rubrik 1">
            <a:extLst>
              <a:ext uri="{FF2B5EF4-FFF2-40B4-BE49-F238E27FC236}">
                <a16:creationId xmlns:a16="http://schemas.microsoft.com/office/drawing/2014/main" id="{FC38C364-F6CD-D40F-5D01-E4899E9AF016}"/>
              </a:ext>
            </a:extLst>
          </p:cNvPr>
          <p:cNvSpPr txBox="1">
            <a:spLocks/>
          </p:cNvSpPr>
          <p:nvPr/>
        </p:nvSpPr>
        <p:spPr>
          <a:xfrm>
            <a:off x="2470785" y="3161094"/>
            <a:ext cx="169288" cy="27574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2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CA4A6B-04C7-6C07-3403-D3F441B37398}"/>
              </a:ext>
            </a:extLst>
          </p:cNvPr>
          <p:cNvSpPr/>
          <p:nvPr/>
        </p:nvSpPr>
        <p:spPr>
          <a:xfrm>
            <a:off x="2607883" y="396626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7BDA993-3D72-9391-B7A0-3E75DCD00A38}"/>
              </a:ext>
            </a:extLst>
          </p:cNvPr>
          <p:cNvSpPr/>
          <p:nvPr/>
        </p:nvSpPr>
        <p:spPr>
          <a:xfrm>
            <a:off x="2607883" y="479057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77D4287-CAC5-A8EC-1B95-FF7B5B4EC5C7}"/>
              </a:ext>
            </a:extLst>
          </p:cNvPr>
          <p:cNvSpPr/>
          <p:nvPr/>
        </p:nvSpPr>
        <p:spPr>
          <a:xfrm>
            <a:off x="2607883" y="4806169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AE1FD4-DE64-CB6E-CA1D-74369E8B9F76}"/>
              </a:ext>
            </a:extLst>
          </p:cNvPr>
          <p:cNvSpPr txBox="1"/>
          <p:nvPr/>
        </p:nvSpPr>
        <p:spPr>
          <a:xfrm>
            <a:off x="2572753" y="4781331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0F8F63-7095-9A72-C077-1A5D98897665}"/>
              </a:ext>
            </a:extLst>
          </p:cNvPr>
          <p:cNvSpPr/>
          <p:nvPr/>
        </p:nvSpPr>
        <p:spPr>
          <a:xfrm>
            <a:off x="2607883" y="4788892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2B492-3704-50EF-8944-F1E7B5B781D8}"/>
              </a:ext>
            </a:extLst>
          </p:cNvPr>
          <p:cNvSpPr txBox="1"/>
          <p:nvPr/>
        </p:nvSpPr>
        <p:spPr>
          <a:xfrm>
            <a:off x="2545934" y="4800056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3" name="Rounded Rectangle 32">
            <a:extLst>
              <a:ext uri="{FF2B5EF4-FFF2-40B4-BE49-F238E27FC236}">
                <a16:creationId xmlns:a16="http://schemas.microsoft.com/office/drawing/2014/main" id="{43EFE035-23F3-B43E-EB83-B4D9A8CB990C}"/>
              </a:ext>
            </a:extLst>
          </p:cNvPr>
          <p:cNvSpPr/>
          <p:nvPr/>
        </p:nvSpPr>
        <p:spPr>
          <a:xfrm>
            <a:off x="2472051" y="5470226"/>
            <a:ext cx="4180048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E12778DE-AF4F-95EC-1ACE-A1B914B6D8CD}"/>
              </a:ext>
            </a:extLst>
          </p:cNvPr>
          <p:cNvSpPr/>
          <p:nvPr/>
        </p:nvSpPr>
        <p:spPr>
          <a:xfrm>
            <a:off x="2582186" y="5686042"/>
            <a:ext cx="373630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d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19698CC-1D2F-1A65-5137-AEFBA5845746}"/>
              </a:ext>
            </a:extLst>
          </p:cNvPr>
          <p:cNvSpPr txBox="1"/>
          <p:nvPr/>
        </p:nvSpPr>
        <p:spPr>
          <a:xfrm>
            <a:off x="6948264" y="3201967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92DBE8C-CDE0-5A53-0123-B68A0814DAD9}"/>
              </a:ext>
            </a:extLst>
          </p:cNvPr>
          <p:cNvSpPr txBox="1"/>
          <p:nvPr/>
        </p:nvSpPr>
        <p:spPr>
          <a:xfrm>
            <a:off x="7015147" y="3980594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CF74C15-D1A4-03C1-6ED6-F069354E1D81}"/>
              </a:ext>
            </a:extLst>
          </p:cNvPr>
          <p:cNvSpPr txBox="1"/>
          <p:nvPr/>
        </p:nvSpPr>
        <p:spPr>
          <a:xfrm>
            <a:off x="7043216" y="4815050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E09176D-1F8A-8C84-DD9C-E179C237193C}"/>
              </a:ext>
            </a:extLst>
          </p:cNvPr>
          <p:cNvSpPr txBox="1">
            <a:spLocks/>
          </p:cNvSpPr>
          <p:nvPr/>
        </p:nvSpPr>
        <p:spPr>
          <a:xfrm>
            <a:off x="3218343" y="5647931"/>
            <a:ext cx="3401040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b="0" dirty="0"/>
              <a:t>Svett</a:t>
            </a:r>
          </a:p>
        </p:txBody>
      </p:sp>
    </p:spTree>
    <p:extLst>
      <p:ext uri="{BB962C8B-B14F-4D97-AF65-F5344CB8AC3E}">
        <p14:creationId xmlns:p14="http://schemas.microsoft.com/office/powerpoint/2010/main" val="4232880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59BF1-A22A-5C1F-FF00-1669803A1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wheelchair and a nurse&#10;&#10;Description automatically generated">
            <a:extLst>
              <a:ext uri="{FF2B5EF4-FFF2-40B4-BE49-F238E27FC236}">
                <a16:creationId xmlns:a16="http://schemas.microsoft.com/office/drawing/2014/main" id="{F3AADE4F-7125-B959-D7A7-9693FB005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26" y="857250"/>
            <a:ext cx="9154131" cy="5149960"/>
          </a:xfrm>
          <a:prstGeom prst="rect">
            <a:avLst/>
          </a:prstGeom>
        </p:spPr>
      </p:pic>
      <p:pic>
        <p:nvPicPr>
          <p:cNvPr id="45" name="Picture 44" descr="A person in a pink shirt and gloves looking at a dryer&#10;&#10;Description automatically generated">
            <a:extLst>
              <a:ext uri="{FF2B5EF4-FFF2-40B4-BE49-F238E27FC236}">
                <a16:creationId xmlns:a16="http://schemas.microsoft.com/office/drawing/2014/main" id="{5850FD8C-EB7F-4E12-0C7C-1395C65A89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8" y="857250"/>
            <a:ext cx="9142649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2968B0AA-C533-D9C6-2281-8C403AF43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47ECC34-17D6-C9C6-8C93-DE89BB54AED2}"/>
              </a:ext>
            </a:extLst>
          </p:cNvPr>
          <p:cNvSpPr/>
          <p:nvPr/>
        </p:nvSpPr>
        <p:spPr>
          <a:xfrm>
            <a:off x="2676582" y="1673618"/>
            <a:ext cx="3790835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0FECB08-690F-98A3-561D-E9741FC11EAF}"/>
              </a:ext>
            </a:extLst>
          </p:cNvPr>
          <p:cNvSpPr/>
          <p:nvPr/>
        </p:nvSpPr>
        <p:spPr>
          <a:xfrm>
            <a:off x="4033137" y="1240421"/>
            <a:ext cx="1258943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D3B18E-0DF4-1891-E936-D20F2E8B753B}"/>
              </a:ext>
            </a:extLst>
          </p:cNvPr>
          <p:cNvSpPr txBox="1"/>
          <p:nvPr/>
        </p:nvSpPr>
        <p:spPr>
          <a:xfrm>
            <a:off x="2756756" y="1862062"/>
            <a:ext cx="3790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Vilka risker finns med överanvändning av handskar?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B6FF730-EF83-52A3-FA68-4BF60C2D8111}"/>
              </a:ext>
            </a:extLst>
          </p:cNvPr>
          <p:cNvSpPr/>
          <p:nvPr/>
        </p:nvSpPr>
        <p:spPr>
          <a:xfrm>
            <a:off x="2457396" y="3779375"/>
            <a:ext cx="4180048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062C2EB-A93C-517E-44FA-9F08D8178BFE}"/>
              </a:ext>
            </a:extLst>
          </p:cNvPr>
          <p:cNvSpPr/>
          <p:nvPr/>
        </p:nvSpPr>
        <p:spPr>
          <a:xfrm>
            <a:off x="2470786" y="4602170"/>
            <a:ext cx="4202426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21FECE-31CF-EF14-E1A4-467E94B1ECB6}"/>
              </a:ext>
            </a:extLst>
          </p:cNvPr>
          <p:cNvSpPr/>
          <p:nvPr/>
        </p:nvSpPr>
        <p:spPr>
          <a:xfrm>
            <a:off x="2493164" y="3084888"/>
            <a:ext cx="4180048" cy="598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6CB7C374-1F4C-BE38-C235-32D7A1FF5D85}"/>
              </a:ext>
            </a:extLst>
          </p:cNvPr>
          <p:cNvSpPr txBox="1">
            <a:spLocks/>
          </p:cNvSpPr>
          <p:nvPr/>
        </p:nvSpPr>
        <p:spPr>
          <a:xfrm>
            <a:off x="3146551" y="3172157"/>
            <a:ext cx="3526661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b="0" dirty="0"/>
              <a:t>Falsk trygghet</a:t>
            </a: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855237C8-03BD-5080-B59B-F4EC031BD312}"/>
              </a:ext>
            </a:extLst>
          </p:cNvPr>
          <p:cNvSpPr txBox="1">
            <a:spLocks/>
          </p:cNvSpPr>
          <p:nvPr/>
        </p:nvSpPr>
        <p:spPr>
          <a:xfrm>
            <a:off x="3146549" y="3859902"/>
            <a:ext cx="3526662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000" b="0" dirty="0"/>
              <a:t>Ökad risk för smittspridning</a:t>
            </a:r>
          </a:p>
        </p:txBody>
      </p:sp>
      <p:sp>
        <p:nvSpPr>
          <p:cNvPr id="37" name="Rubrik 1">
            <a:extLst>
              <a:ext uri="{FF2B5EF4-FFF2-40B4-BE49-F238E27FC236}">
                <a16:creationId xmlns:a16="http://schemas.microsoft.com/office/drawing/2014/main" id="{7D1F72A6-81F9-3F2F-C143-94802C45277C}"/>
              </a:ext>
            </a:extLst>
          </p:cNvPr>
          <p:cNvSpPr txBox="1">
            <a:spLocks/>
          </p:cNvSpPr>
          <p:nvPr/>
        </p:nvSpPr>
        <p:spPr>
          <a:xfrm>
            <a:off x="3146551" y="4756325"/>
            <a:ext cx="3401040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0" dirty="0"/>
              <a:t>Att personalen får handeksem och inte kan jobba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35A271C-0371-EABC-23F9-123CC6D665B9}"/>
              </a:ext>
            </a:extLst>
          </p:cNvPr>
          <p:cNvSpPr/>
          <p:nvPr/>
        </p:nvSpPr>
        <p:spPr>
          <a:xfrm>
            <a:off x="2607883" y="3201967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a</a:t>
            </a:r>
          </a:p>
        </p:txBody>
      </p:sp>
      <p:sp>
        <p:nvSpPr>
          <p:cNvPr id="39" name="Rubrik 1">
            <a:extLst>
              <a:ext uri="{FF2B5EF4-FFF2-40B4-BE49-F238E27FC236}">
                <a16:creationId xmlns:a16="http://schemas.microsoft.com/office/drawing/2014/main" id="{8602E091-085A-9B1C-D5AB-A1238C574E56}"/>
              </a:ext>
            </a:extLst>
          </p:cNvPr>
          <p:cNvSpPr txBox="1">
            <a:spLocks/>
          </p:cNvSpPr>
          <p:nvPr/>
        </p:nvSpPr>
        <p:spPr>
          <a:xfrm>
            <a:off x="2470785" y="3161094"/>
            <a:ext cx="169288" cy="27574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2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C8D8C30-52B3-DE0B-BE2C-38AE0A2CD5AC}"/>
              </a:ext>
            </a:extLst>
          </p:cNvPr>
          <p:cNvSpPr/>
          <p:nvPr/>
        </p:nvSpPr>
        <p:spPr>
          <a:xfrm>
            <a:off x="2607883" y="396626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21EA620-239E-DCD6-FE4E-047AA76C7D91}"/>
              </a:ext>
            </a:extLst>
          </p:cNvPr>
          <p:cNvSpPr/>
          <p:nvPr/>
        </p:nvSpPr>
        <p:spPr>
          <a:xfrm>
            <a:off x="2607883" y="479057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992DD0C-FF6A-FEF1-30C0-CFE114C6B103}"/>
              </a:ext>
            </a:extLst>
          </p:cNvPr>
          <p:cNvSpPr/>
          <p:nvPr/>
        </p:nvSpPr>
        <p:spPr>
          <a:xfrm>
            <a:off x="2607883" y="4806169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8F3E39-7A04-7DA2-02E5-9C578A6C7B82}"/>
              </a:ext>
            </a:extLst>
          </p:cNvPr>
          <p:cNvSpPr txBox="1"/>
          <p:nvPr/>
        </p:nvSpPr>
        <p:spPr>
          <a:xfrm>
            <a:off x="2572753" y="4781331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10479C-3F93-713B-6F4D-3B918A5759C0}"/>
              </a:ext>
            </a:extLst>
          </p:cNvPr>
          <p:cNvSpPr/>
          <p:nvPr/>
        </p:nvSpPr>
        <p:spPr>
          <a:xfrm>
            <a:off x="2607883" y="4788892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BEB18-82AB-932A-2460-7D1360E9BD5C}"/>
              </a:ext>
            </a:extLst>
          </p:cNvPr>
          <p:cNvSpPr txBox="1"/>
          <p:nvPr/>
        </p:nvSpPr>
        <p:spPr>
          <a:xfrm>
            <a:off x="2545934" y="4800056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3" name="Rounded Rectangle 32">
            <a:extLst>
              <a:ext uri="{FF2B5EF4-FFF2-40B4-BE49-F238E27FC236}">
                <a16:creationId xmlns:a16="http://schemas.microsoft.com/office/drawing/2014/main" id="{FDA2D171-20EF-5031-0120-7DB30CF278BB}"/>
              </a:ext>
            </a:extLst>
          </p:cNvPr>
          <p:cNvSpPr/>
          <p:nvPr/>
        </p:nvSpPr>
        <p:spPr>
          <a:xfrm>
            <a:off x="2451408" y="5481067"/>
            <a:ext cx="4215816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5084ECAC-1772-3F9D-E092-7085D347CE2C}"/>
              </a:ext>
            </a:extLst>
          </p:cNvPr>
          <p:cNvSpPr/>
          <p:nvPr/>
        </p:nvSpPr>
        <p:spPr>
          <a:xfrm>
            <a:off x="2582186" y="5686042"/>
            <a:ext cx="373630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d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6F2D259-12C1-DD1B-CC22-738A45B246C3}"/>
              </a:ext>
            </a:extLst>
          </p:cNvPr>
          <p:cNvSpPr txBox="1"/>
          <p:nvPr/>
        </p:nvSpPr>
        <p:spPr>
          <a:xfrm>
            <a:off x="6948264" y="3201967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B34DD1B-AE0A-0FB4-3D20-4E739B7C3473}"/>
              </a:ext>
            </a:extLst>
          </p:cNvPr>
          <p:cNvSpPr txBox="1"/>
          <p:nvPr/>
        </p:nvSpPr>
        <p:spPr>
          <a:xfrm>
            <a:off x="7015147" y="3980594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38C4977-ED55-94BA-1550-3EC7B285EAD8}"/>
              </a:ext>
            </a:extLst>
          </p:cNvPr>
          <p:cNvSpPr txBox="1"/>
          <p:nvPr/>
        </p:nvSpPr>
        <p:spPr>
          <a:xfrm>
            <a:off x="7043216" y="4815050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4FACDF9-84D8-7D1D-0C7D-58D198987BB1}"/>
              </a:ext>
            </a:extLst>
          </p:cNvPr>
          <p:cNvSpPr txBox="1">
            <a:spLocks/>
          </p:cNvSpPr>
          <p:nvPr/>
        </p:nvSpPr>
        <p:spPr>
          <a:xfrm>
            <a:off x="3157359" y="5632597"/>
            <a:ext cx="3526661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b="0" dirty="0"/>
              <a:t>Det finns inga risker</a:t>
            </a:r>
          </a:p>
        </p:txBody>
      </p:sp>
    </p:spTree>
    <p:extLst>
      <p:ext uri="{BB962C8B-B14F-4D97-AF65-F5344CB8AC3E}">
        <p14:creationId xmlns:p14="http://schemas.microsoft.com/office/powerpoint/2010/main" val="17624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12C61-5A43-3298-2DB6-10A8247D4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8A4731-3F6D-E957-8356-CCDA155D4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868" y="857250"/>
            <a:ext cx="9142647" cy="5143500"/>
          </a:xfrm>
          <a:prstGeom prst="rect">
            <a:avLst/>
          </a:prstGeom>
        </p:spPr>
      </p:pic>
      <p:pic>
        <p:nvPicPr>
          <p:cNvPr id="45" name="Picture 44" descr="A person in a pink shirt and gloves looking at a dryer&#10;&#10;Description automatically generated">
            <a:extLst>
              <a:ext uri="{FF2B5EF4-FFF2-40B4-BE49-F238E27FC236}">
                <a16:creationId xmlns:a16="http://schemas.microsoft.com/office/drawing/2014/main" id="{85A4F307-8A0F-CC08-86A4-F24630F48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8" y="857250"/>
            <a:ext cx="9142649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316302A8-BFCA-194F-DABE-2B30E45F1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565BE56-E0F3-0977-DD8C-90A8F669A0B6}"/>
              </a:ext>
            </a:extLst>
          </p:cNvPr>
          <p:cNvSpPr/>
          <p:nvPr/>
        </p:nvSpPr>
        <p:spPr>
          <a:xfrm>
            <a:off x="2643181" y="1667757"/>
            <a:ext cx="4323522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7FBE211-DB78-10E8-545A-77E4B88ACC54}"/>
              </a:ext>
            </a:extLst>
          </p:cNvPr>
          <p:cNvSpPr/>
          <p:nvPr/>
        </p:nvSpPr>
        <p:spPr>
          <a:xfrm>
            <a:off x="4033137" y="1240421"/>
            <a:ext cx="1258943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EAC56-67B8-7289-7031-D92AA4B71C3B}"/>
              </a:ext>
            </a:extLst>
          </p:cNvPr>
          <p:cNvSpPr txBox="1"/>
          <p:nvPr/>
        </p:nvSpPr>
        <p:spPr>
          <a:xfrm>
            <a:off x="2845870" y="1690106"/>
            <a:ext cx="40338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+mj-lt"/>
              </a:rPr>
              <a:t>Får jag arbeta vårdnära med sår eller eksem på mina händer eller underarmar?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F4646B7-27F5-9F6D-385E-136D33C98A6B}"/>
              </a:ext>
            </a:extLst>
          </p:cNvPr>
          <p:cNvSpPr/>
          <p:nvPr/>
        </p:nvSpPr>
        <p:spPr>
          <a:xfrm>
            <a:off x="2698960" y="3825908"/>
            <a:ext cx="4681351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9B566CF-5DC9-7D2C-90BD-FD5D8B8B3934}"/>
              </a:ext>
            </a:extLst>
          </p:cNvPr>
          <p:cNvSpPr/>
          <p:nvPr/>
        </p:nvSpPr>
        <p:spPr>
          <a:xfrm>
            <a:off x="2676583" y="4602170"/>
            <a:ext cx="4711586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CA64A0A-5D8E-80ED-AA74-26734FC2E48E}"/>
              </a:ext>
            </a:extLst>
          </p:cNvPr>
          <p:cNvSpPr/>
          <p:nvPr/>
        </p:nvSpPr>
        <p:spPr>
          <a:xfrm>
            <a:off x="2668726" y="3065989"/>
            <a:ext cx="4711586" cy="598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B77079E3-519E-18E7-EB34-64FEB473F646}"/>
              </a:ext>
            </a:extLst>
          </p:cNvPr>
          <p:cNvSpPr txBox="1">
            <a:spLocks/>
          </p:cNvSpPr>
          <p:nvPr/>
        </p:nvSpPr>
        <p:spPr>
          <a:xfrm>
            <a:off x="3352347" y="3069104"/>
            <a:ext cx="3811943" cy="60311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b="0" dirty="0"/>
              <a:t>Du får arbeta med sår så länge du täcker såret med ett plåstret och det sitter fast ordentligt.</a:t>
            </a: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2C980CAE-A45B-B3B6-2D2B-A639061D8B8D}"/>
              </a:ext>
            </a:extLst>
          </p:cNvPr>
          <p:cNvSpPr txBox="1">
            <a:spLocks/>
          </p:cNvSpPr>
          <p:nvPr/>
        </p:nvSpPr>
        <p:spPr>
          <a:xfrm>
            <a:off x="3352347" y="3859902"/>
            <a:ext cx="3651053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400" b="0" dirty="0"/>
              <a:t>Du får arbeta med eksem så länge du täcker eksemet med ett förband eller handskar</a:t>
            </a:r>
          </a:p>
        </p:txBody>
      </p:sp>
      <p:sp>
        <p:nvSpPr>
          <p:cNvPr id="37" name="Rubrik 1">
            <a:extLst>
              <a:ext uri="{FF2B5EF4-FFF2-40B4-BE49-F238E27FC236}">
                <a16:creationId xmlns:a16="http://schemas.microsoft.com/office/drawing/2014/main" id="{C631658D-3DC1-6A0D-9978-A2867BACDA38}"/>
              </a:ext>
            </a:extLst>
          </p:cNvPr>
          <p:cNvSpPr txBox="1">
            <a:spLocks/>
          </p:cNvSpPr>
          <p:nvPr/>
        </p:nvSpPr>
        <p:spPr>
          <a:xfrm>
            <a:off x="3301862" y="4645118"/>
            <a:ext cx="3701538" cy="638845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b="0" dirty="0"/>
              <a:t>Nej! Min chef bedömer om jag kan omplaceras till arbetsuppgifter där jag inte behöver arbeta efter basala hygienrutiner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AA2FD29-851A-44EB-9DAE-C0F96434FAC5}"/>
              </a:ext>
            </a:extLst>
          </p:cNvPr>
          <p:cNvSpPr/>
          <p:nvPr/>
        </p:nvSpPr>
        <p:spPr>
          <a:xfrm>
            <a:off x="2813680" y="3201967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a</a:t>
            </a:r>
          </a:p>
        </p:txBody>
      </p:sp>
      <p:sp>
        <p:nvSpPr>
          <p:cNvPr id="39" name="Rubrik 1">
            <a:extLst>
              <a:ext uri="{FF2B5EF4-FFF2-40B4-BE49-F238E27FC236}">
                <a16:creationId xmlns:a16="http://schemas.microsoft.com/office/drawing/2014/main" id="{532F8008-34BA-0BD4-A21F-721C2D150385}"/>
              </a:ext>
            </a:extLst>
          </p:cNvPr>
          <p:cNvSpPr txBox="1">
            <a:spLocks/>
          </p:cNvSpPr>
          <p:nvPr/>
        </p:nvSpPr>
        <p:spPr>
          <a:xfrm>
            <a:off x="2676582" y="3161094"/>
            <a:ext cx="169288" cy="27574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2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139136-078C-1364-C167-E3594AFB99E8}"/>
              </a:ext>
            </a:extLst>
          </p:cNvPr>
          <p:cNvSpPr/>
          <p:nvPr/>
        </p:nvSpPr>
        <p:spPr>
          <a:xfrm>
            <a:off x="2813680" y="396626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79BC250-7D83-09D7-7FB0-1D20003CFB66}"/>
              </a:ext>
            </a:extLst>
          </p:cNvPr>
          <p:cNvSpPr/>
          <p:nvPr/>
        </p:nvSpPr>
        <p:spPr>
          <a:xfrm>
            <a:off x="2813680" y="479057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265C9FB-3B22-B6A0-9798-A25B7E4316B2}"/>
              </a:ext>
            </a:extLst>
          </p:cNvPr>
          <p:cNvSpPr/>
          <p:nvPr/>
        </p:nvSpPr>
        <p:spPr>
          <a:xfrm>
            <a:off x="2813680" y="4806169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EF5F75-39E3-96D2-4274-A7E514B167E0}"/>
              </a:ext>
            </a:extLst>
          </p:cNvPr>
          <p:cNvSpPr txBox="1"/>
          <p:nvPr/>
        </p:nvSpPr>
        <p:spPr>
          <a:xfrm>
            <a:off x="2778550" y="4781331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85AF548-AFAF-3F19-6BE8-1298F831E5FE}"/>
              </a:ext>
            </a:extLst>
          </p:cNvPr>
          <p:cNvSpPr txBox="1"/>
          <p:nvPr/>
        </p:nvSpPr>
        <p:spPr>
          <a:xfrm>
            <a:off x="7649733" y="4749904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</p:spTree>
    <p:extLst>
      <p:ext uri="{BB962C8B-B14F-4D97-AF65-F5344CB8AC3E}">
        <p14:creationId xmlns:p14="http://schemas.microsoft.com/office/powerpoint/2010/main" val="1950224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602B2-6DAA-0674-15C3-5024E7E65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wheelchair and a nurse&#10;&#10;Description automatically generated">
            <a:extLst>
              <a:ext uri="{FF2B5EF4-FFF2-40B4-BE49-F238E27FC236}">
                <a16:creationId xmlns:a16="http://schemas.microsoft.com/office/drawing/2014/main" id="{38174730-5853-97BE-C431-597734F7D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26" y="857250"/>
            <a:ext cx="9154131" cy="5149960"/>
          </a:xfrm>
          <a:prstGeom prst="rect">
            <a:avLst/>
          </a:prstGeom>
        </p:spPr>
      </p:pic>
      <p:pic>
        <p:nvPicPr>
          <p:cNvPr id="45" name="Picture 44" descr="A person in a pink shirt and gloves looking at a dryer&#10;&#10;Description automatically generated">
            <a:extLst>
              <a:ext uri="{FF2B5EF4-FFF2-40B4-BE49-F238E27FC236}">
                <a16:creationId xmlns:a16="http://schemas.microsoft.com/office/drawing/2014/main" id="{5223869C-06A4-91DD-9C30-F659C17A3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8" y="857250"/>
            <a:ext cx="9142649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FFA3D889-CD02-74B6-C9D6-BBE0C763D1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CAE0F4B-0355-A119-1628-2B0D5E0154CD}"/>
              </a:ext>
            </a:extLst>
          </p:cNvPr>
          <p:cNvSpPr/>
          <p:nvPr/>
        </p:nvSpPr>
        <p:spPr>
          <a:xfrm>
            <a:off x="2676582" y="1673618"/>
            <a:ext cx="3790835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61D06A6-4ED1-08B8-1A2D-DF44631477C7}"/>
              </a:ext>
            </a:extLst>
          </p:cNvPr>
          <p:cNvSpPr/>
          <p:nvPr/>
        </p:nvSpPr>
        <p:spPr>
          <a:xfrm>
            <a:off x="4033137" y="1240421"/>
            <a:ext cx="1258943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996DEB-DA21-A4CC-8361-F3D024D73B71}"/>
              </a:ext>
            </a:extLst>
          </p:cNvPr>
          <p:cNvSpPr txBox="1"/>
          <p:nvPr/>
        </p:nvSpPr>
        <p:spPr>
          <a:xfrm>
            <a:off x="2756756" y="1728365"/>
            <a:ext cx="37908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Vad kan rätt användning av handskar bidra till i er verksamhet?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38E5352-A3B9-40DE-E7F1-6D297136FD86}"/>
              </a:ext>
            </a:extLst>
          </p:cNvPr>
          <p:cNvSpPr/>
          <p:nvPr/>
        </p:nvSpPr>
        <p:spPr>
          <a:xfrm>
            <a:off x="2457396" y="3779375"/>
            <a:ext cx="4180048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F06DA9-9765-A2E7-9C25-598E509456C7}"/>
              </a:ext>
            </a:extLst>
          </p:cNvPr>
          <p:cNvSpPr/>
          <p:nvPr/>
        </p:nvSpPr>
        <p:spPr>
          <a:xfrm>
            <a:off x="2470786" y="4602170"/>
            <a:ext cx="4202426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BCBB86F-AC01-ED69-6001-2B932D6DA337}"/>
              </a:ext>
            </a:extLst>
          </p:cNvPr>
          <p:cNvSpPr/>
          <p:nvPr/>
        </p:nvSpPr>
        <p:spPr>
          <a:xfrm>
            <a:off x="2493164" y="3084888"/>
            <a:ext cx="4180048" cy="598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FAB0B2AC-22BB-BA70-6039-554EB4FDCD4C}"/>
              </a:ext>
            </a:extLst>
          </p:cNvPr>
          <p:cNvSpPr txBox="1">
            <a:spLocks/>
          </p:cNvSpPr>
          <p:nvPr/>
        </p:nvSpPr>
        <p:spPr>
          <a:xfrm>
            <a:off x="3146551" y="3172157"/>
            <a:ext cx="3526661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b="0" dirty="0"/>
              <a:t>Sänkta kostnader</a:t>
            </a: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447235BD-A86D-75CC-CE90-528F4CCA6212}"/>
              </a:ext>
            </a:extLst>
          </p:cNvPr>
          <p:cNvSpPr txBox="1">
            <a:spLocks/>
          </p:cNvSpPr>
          <p:nvPr/>
        </p:nvSpPr>
        <p:spPr>
          <a:xfrm>
            <a:off x="3146549" y="3859902"/>
            <a:ext cx="3526662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000" b="0" dirty="0"/>
              <a:t>Minskade sjukskrivningar</a:t>
            </a:r>
          </a:p>
        </p:txBody>
      </p:sp>
      <p:sp>
        <p:nvSpPr>
          <p:cNvPr id="37" name="Rubrik 1">
            <a:extLst>
              <a:ext uri="{FF2B5EF4-FFF2-40B4-BE49-F238E27FC236}">
                <a16:creationId xmlns:a16="http://schemas.microsoft.com/office/drawing/2014/main" id="{734AC75D-5C6A-D2F6-CA10-76AD53B5576D}"/>
              </a:ext>
            </a:extLst>
          </p:cNvPr>
          <p:cNvSpPr txBox="1">
            <a:spLocks/>
          </p:cNvSpPr>
          <p:nvPr/>
        </p:nvSpPr>
        <p:spPr>
          <a:xfrm>
            <a:off x="3146551" y="4756325"/>
            <a:ext cx="3401040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0" dirty="0"/>
              <a:t>Minskad risk för smittspridning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EE42333-7230-5728-60CB-9018084AC4F7}"/>
              </a:ext>
            </a:extLst>
          </p:cNvPr>
          <p:cNvSpPr/>
          <p:nvPr/>
        </p:nvSpPr>
        <p:spPr>
          <a:xfrm>
            <a:off x="2607883" y="3201967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a</a:t>
            </a:r>
          </a:p>
        </p:txBody>
      </p:sp>
      <p:sp>
        <p:nvSpPr>
          <p:cNvPr id="39" name="Rubrik 1">
            <a:extLst>
              <a:ext uri="{FF2B5EF4-FFF2-40B4-BE49-F238E27FC236}">
                <a16:creationId xmlns:a16="http://schemas.microsoft.com/office/drawing/2014/main" id="{5CD4E189-C7ED-7899-0217-84AFA27F7A02}"/>
              </a:ext>
            </a:extLst>
          </p:cNvPr>
          <p:cNvSpPr txBox="1">
            <a:spLocks/>
          </p:cNvSpPr>
          <p:nvPr/>
        </p:nvSpPr>
        <p:spPr>
          <a:xfrm>
            <a:off x="2470785" y="3161094"/>
            <a:ext cx="169288" cy="27574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2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0EF280-0051-6520-08CC-FD9EB85A9763}"/>
              </a:ext>
            </a:extLst>
          </p:cNvPr>
          <p:cNvSpPr/>
          <p:nvPr/>
        </p:nvSpPr>
        <p:spPr>
          <a:xfrm>
            <a:off x="2607883" y="396626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E816A9-F62E-387D-41BB-F493F1454874}"/>
              </a:ext>
            </a:extLst>
          </p:cNvPr>
          <p:cNvSpPr/>
          <p:nvPr/>
        </p:nvSpPr>
        <p:spPr>
          <a:xfrm>
            <a:off x="2607883" y="479057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E2225B0-085E-9EA3-EA39-06520EB0EBA2}"/>
              </a:ext>
            </a:extLst>
          </p:cNvPr>
          <p:cNvSpPr/>
          <p:nvPr/>
        </p:nvSpPr>
        <p:spPr>
          <a:xfrm>
            <a:off x="2607883" y="4806169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E5FC52-2106-75CD-940A-A26B1960E327}"/>
              </a:ext>
            </a:extLst>
          </p:cNvPr>
          <p:cNvSpPr txBox="1"/>
          <p:nvPr/>
        </p:nvSpPr>
        <p:spPr>
          <a:xfrm>
            <a:off x="2572753" y="4781331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4784AC-4C9E-01C9-85CA-A9887BBFAAFD}"/>
              </a:ext>
            </a:extLst>
          </p:cNvPr>
          <p:cNvSpPr/>
          <p:nvPr/>
        </p:nvSpPr>
        <p:spPr>
          <a:xfrm>
            <a:off x="2607883" y="4788892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94B0E-6B91-7570-1799-83AC64E4A624}"/>
              </a:ext>
            </a:extLst>
          </p:cNvPr>
          <p:cNvSpPr txBox="1"/>
          <p:nvPr/>
        </p:nvSpPr>
        <p:spPr>
          <a:xfrm>
            <a:off x="2545934" y="4800056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3" name="Rounded Rectangle 32">
            <a:extLst>
              <a:ext uri="{FF2B5EF4-FFF2-40B4-BE49-F238E27FC236}">
                <a16:creationId xmlns:a16="http://schemas.microsoft.com/office/drawing/2014/main" id="{9C77368D-D7BE-3AE3-CB32-656C5F4F6CFA}"/>
              </a:ext>
            </a:extLst>
          </p:cNvPr>
          <p:cNvSpPr/>
          <p:nvPr/>
        </p:nvSpPr>
        <p:spPr>
          <a:xfrm>
            <a:off x="2470786" y="5454599"/>
            <a:ext cx="4202426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Ökad nöjdhet hos de äldre</a:t>
            </a:r>
            <a:endParaRPr lang="sv-SE" dirty="0"/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8ED4558C-352B-519B-5E2F-335334123093}"/>
              </a:ext>
            </a:extLst>
          </p:cNvPr>
          <p:cNvSpPr/>
          <p:nvPr/>
        </p:nvSpPr>
        <p:spPr>
          <a:xfrm>
            <a:off x="2582186" y="5686042"/>
            <a:ext cx="373630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d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AB9BD9EE-6FAE-B6D6-2F78-34FCDB4CEB62}"/>
              </a:ext>
            </a:extLst>
          </p:cNvPr>
          <p:cNvSpPr txBox="1"/>
          <p:nvPr/>
        </p:nvSpPr>
        <p:spPr>
          <a:xfrm>
            <a:off x="6948264" y="3201967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9429EA9-5081-4B5E-67CD-49F1AB036FA9}"/>
              </a:ext>
            </a:extLst>
          </p:cNvPr>
          <p:cNvSpPr txBox="1"/>
          <p:nvPr/>
        </p:nvSpPr>
        <p:spPr>
          <a:xfrm>
            <a:off x="7015147" y="3980594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65DC282-8CB6-5EBD-C90E-5C6152767C72}"/>
              </a:ext>
            </a:extLst>
          </p:cNvPr>
          <p:cNvSpPr txBox="1"/>
          <p:nvPr/>
        </p:nvSpPr>
        <p:spPr>
          <a:xfrm>
            <a:off x="7043216" y="4815050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6C3E201-5621-70BF-3760-DD1976C6A832}"/>
              </a:ext>
            </a:extLst>
          </p:cNvPr>
          <p:cNvSpPr txBox="1"/>
          <p:nvPr/>
        </p:nvSpPr>
        <p:spPr>
          <a:xfrm>
            <a:off x="7069234" y="5647931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</p:spTree>
    <p:extLst>
      <p:ext uri="{BB962C8B-B14F-4D97-AF65-F5344CB8AC3E}">
        <p14:creationId xmlns:p14="http://schemas.microsoft.com/office/powerpoint/2010/main" val="19185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A3BF1-5E4E-EE3E-8CBA-A3D4D50A2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wheelchair and a nurse&#10;&#10;Description automatically generated">
            <a:extLst>
              <a:ext uri="{FF2B5EF4-FFF2-40B4-BE49-F238E27FC236}">
                <a16:creationId xmlns:a16="http://schemas.microsoft.com/office/drawing/2014/main" id="{C35071B7-4CF3-F19D-B31F-25AA9051A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26" y="857250"/>
            <a:ext cx="9154131" cy="5149960"/>
          </a:xfrm>
          <a:prstGeom prst="rect">
            <a:avLst/>
          </a:prstGeom>
        </p:spPr>
      </p:pic>
      <p:pic>
        <p:nvPicPr>
          <p:cNvPr id="45" name="Picture 44" descr="A person in a pink shirt and gloves looking at a dryer&#10;&#10;Description automatically generated">
            <a:extLst>
              <a:ext uri="{FF2B5EF4-FFF2-40B4-BE49-F238E27FC236}">
                <a16:creationId xmlns:a16="http://schemas.microsoft.com/office/drawing/2014/main" id="{01ECABDB-A2F8-B72A-5AD8-4151F2558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8" y="857250"/>
            <a:ext cx="9142649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58E35320-C749-C031-0F77-F688D2674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39" y="856870"/>
            <a:ext cx="9143325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8D4DD20-407B-AA3C-CBC4-32F07A1C89D5}"/>
              </a:ext>
            </a:extLst>
          </p:cNvPr>
          <p:cNvSpPr/>
          <p:nvPr/>
        </p:nvSpPr>
        <p:spPr>
          <a:xfrm>
            <a:off x="2676582" y="1673618"/>
            <a:ext cx="3790835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5E09A2-58BF-34A9-5323-A6B0F99C6B0A}"/>
              </a:ext>
            </a:extLst>
          </p:cNvPr>
          <p:cNvSpPr/>
          <p:nvPr/>
        </p:nvSpPr>
        <p:spPr>
          <a:xfrm>
            <a:off x="3779912" y="1236507"/>
            <a:ext cx="1258943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7E3384-2180-BED6-6552-51C2C67007C1}"/>
              </a:ext>
            </a:extLst>
          </p:cNvPr>
          <p:cNvSpPr txBox="1"/>
          <p:nvPr/>
        </p:nvSpPr>
        <p:spPr>
          <a:xfrm>
            <a:off x="3028776" y="1847616"/>
            <a:ext cx="3790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Vad kan överanvändning av handskar vara ett tecken på?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4FB2D43-7A73-B434-6066-B90B3E14868E}"/>
              </a:ext>
            </a:extLst>
          </p:cNvPr>
          <p:cNvSpPr/>
          <p:nvPr/>
        </p:nvSpPr>
        <p:spPr>
          <a:xfrm>
            <a:off x="2455422" y="3779375"/>
            <a:ext cx="4180048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1281332-84C1-FD22-4AF1-CEF0AD088025}"/>
              </a:ext>
            </a:extLst>
          </p:cNvPr>
          <p:cNvSpPr/>
          <p:nvPr/>
        </p:nvSpPr>
        <p:spPr>
          <a:xfrm>
            <a:off x="2470786" y="4602170"/>
            <a:ext cx="4202426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ED81C67-4862-76CE-52B9-742F4F040D3F}"/>
              </a:ext>
            </a:extLst>
          </p:cNvPr>
          <p:cNvSpPr/>
          <p:nvPr/>
        </p:nvSpPr>
        <p:spPr>
          <a:xfrm>
            <a:off x="2493164" y="3084888"/>
            <a:ext cx="4180048" cy="598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C83F158D-BC3A-95FA-625A-1954520C2618}"/>
              </a:ext>
            </a:extLst>
          </p:cNvPr>
          <p:cNvSpPr txBox="1">
            <a:spLocks/>
          </p:cNvSpPr>
          <p:nvPr/>
        </p:nvSpPr>
        <p:spPr>
          <a:xfrm>
            <a:off x="3146551" y="3172157"/>
            <a:ext cx="3526661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0" dirty="0"/>
              <a:t>Att hygienrutinerna inte är implementerade fullt ut</a:t>
            </a: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C2215984-FDE7-C4DF-3A27-2C423CD6E792}"/>
              </a:ext>
            </a:extLst>
          </p:cNvPr>
          <p:cNvSpPr txBox="1">
            <a:spLocks/>
          </p:cNvSpPr>
          <p:nvPr/>
        </p:nvSpPr>
        <p:spPr>
          <a:xfrm>
            <a:off x="3146551" y="3832100"/>
            <a:ext cx="3526662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800" b="0" dirty="0"/>
              <a:t>Att det finns för stor tillgång på handskar i äldreomsorgen</a:t>
            </a:r>
          </a:p>
        </p:txBody>
      </p:sp>
      <p:sp>
        <p:nvSpPr>
          <p:cNvPr id="37" name="Rubrik 1">
            <a:extLst>
              <a:ext uri="{FF2B5EF4-FFF2-40B4-BE49-F238E27FC236}">
                <a16:creationId xmlns:a16="http://schemas.microsoft.com/office/drawing/2014/main" id="{3B265850-69F4-B75A-7354-F4E95630D422}"/>
              </a:ext>
            </a:extLst>
          </p:cNvPr>
          <p:cNvSpPr txBox="1">
            <a:spLocks/>
          </p:cNvSpPr>
          <p:nvPr/>
        </p:nvSpPr>
        <p:spPr>
          <a:xfrm>
            <a:off x="3146551" y="4756325"/>
            <a:ext cx="3401040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0" dirty="0"/>
              <a:t>Att de äldre vill att personalen använder handskar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3651FB-B185-D6B0-8E6E-70699CD0BCD6}"/>
              </a:ext>
            </a:extLst>
          </p:cNvPr>
          <p:cNvSpPr/>
          <p:nvPr/>
        </p:nvSpPr>
        <p:spPr>
          <a:xfrm>
            <a:off x="2607883" y="3201967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a</a:t>
            </a:r>
          </a:p>
        </p:txBody>
      </p:sp>
      <p:sp>
        <p:nvSpPr>
          <p:cNvPr id="39" name="Rubrik 1">
            <a:extLst>
              <a:ext uri="{FF2B5EF4-FFF2-40B4-BE49-F238E27FC236}">
                <a16:creationId xmlns:a16="http://schemas.microsoft.com/office/drawing/2014/main" id="{59E4CCB7-C8DF-CDB3-9E65-5398A7C34052}"/>
              </a:ext>
            </a:extLst>
          </p:cNvPr>
          <p:cNvSpPr txBox="1">
            <a:spLocks/>
          </p:cNvSpPr>
          <p:nvPr/>
        </p:nvSpPr>
        <p:spPr>
          <a:xfrm>
            <a:off x="2470785" y="3161094"/>
            <a:ext cx="169288" cy="27574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2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F88639A-8347-CAFD-4BCD-6000D22E7AED}"/>
              </a:ext>
            </a:extLst>
          </p:cNvPr>
          <p:cNvSpPr/>
          <p:nvPr/>
        </p:nvSpPr>
        <p:spPr>
          <a:xfrm>
            <a:off x="2607883" y="396626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379D6F6-1713-5ECD-1F84-4D1CBCC2648D}"/>
              </a:ext>
            </a:extLst>
          </p:cNvPr>
          <p:cNvSpPr/>
          <p:nvPr/>
        </p:nvSpPr>
        <p:spPr>
          <a:xfrm>
            <a:off x="2607883" y="479057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85E9975-C0E1-CF4B-85E3-0ED2BEACCD5C}"/>
              </a:ext>
            </a:extLst>
          </p:cNvPr>
          <p:cNvSpPr/>
          <p:nvPr/>
        </p:nvSpPr>
        <p:spPr>
          <a:xfrm>
            <a:off x="2607883" y="4806169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ACBC38-3052-C676-C876-50AAC945BBC0}"/>
              </a:ext>
            </a:extLst>
          </p:cNvPr>
          <p:cNvSpPr txBox="1"/>
          <p:nvPr/>
        </p:nvSpPr>
        <p:spPr>
          <a:xfrm>
            <a:off x="2572753" y="4781331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792EC7-C545-26FA-BFDC-1D6522C50A8A}"/>
              </a:ext>
            </a:extLst>
          </p:cNvPr>
          <p:cNvSpPr/>
          <p:nvPr/>
        </p:nvSpPr>
        <p:spPr>
          <a:xfrm>
            <a:off x="2607883" y="4788892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78527-C944-B0BC-54AA-48B0BCD8B18A}"/>
              </a:ext>
            </a:extLst>
          </p:cNvPr>
          <p:cNvSpPr txBox="1"/>
          <p:nvPr/>
        </p:nvSpPr>
        <p:spPr>
          <a:xfrm>
            <a:off x="2545934" y="4800056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14C0015-FA20-E7A7-6E58-B75C143F0ABA}"/>
              </a:ext>
            </a:extLst>
          </p:cNvPr>
          <p:cNvSpPr txBox="1"/>
          <p:nvPr/>
        </p:nvSpPr>
        <p:spPr>
          <a:xfrm>
            <a:off x="7020272" y="3201967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</p:spTree>
    <p:extLst>
      <p:ext uri="{BB962C8B-B14F-4D97-AF65-F5344CB8AC3E}">
        <p14:creationId xmlns:p14="http://schemas.microsoft.com/office/powerpoint/2010/main" val="3799629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953852" y="1268760"/>
            <a:ext cx="7236296" cy="488950"/>
          </a:xfrm>
        </p:spPr>
        <p:txBody>
          <a:bodyPr/>
          <a:lstStyle/>
          <a:p>
            <a:r>
              <a:rPr lang="sv-SE" dirty="0"/>
              <a:t>Tar du av dig handskarna i tid?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6" t="11751" r="28788" b="9157"/>
          <a:stretch/>
        </p:blipFill>
        <p:spPr bwMode="auto">
          <a:xfrm>
            <a:off x="2699792" y="2204864"/>
            <a:ext cx="3250529" cy="347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7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wheelchair looking at a patient&#10;&#10;Description automatically generated">
            <a:extLst>
              <a:ext uri="{FF2B5EF4-FFF2-40B4-BE49-F238E27FC236}">
                <a16:creationId xmlns:a16="http://schemas.microsoft.com/office/drawing/2014/main" id="{35A9D4FD-B179-A2EB-40B6-42A1FCF21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" y="850789"/>
            <a:ext cx="9154133" cy="5149961"/>
          </a:xfrm>
          <a:prstGeom prst="rect">
            <a:avLst/>
          </a:prstGeom>
        </p:spPr>
      </p:pic>
      <p:pic>
        <p:nvPicPr>
          <p:cNvPr id="45" name="Picture 44" descr="A person in a pink shirt and gloves looking at a dryer&#10;&#10;Description automatically generated">
            <a:extLst>
              <a:ext uri="{FF2B5EF4-FFF2-40B4-BE49-F238E27FC236}">
                <a16:creationId xmlns:a16="http://schemas.microsoft.com/office/drawing/2014/main" id="{663FC6A8-94C5-F4F3-1AEE-8EEF8FD4C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8" y="857250"/>
            <a:ext cx="9142649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793E88FB-E7B9-2C22-22EF-86FA5AC7CB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CE338C-D3DC-577C-E17A-442DDC0C8847}"/>
              </a:ext>
            </a:extLst>
          </p:cNvPr>
          <p:cNvGrpSpPr/>
          <p:nvPr/>
        </p:nvGrpSpPr>
        <p:grpSpPr>
          <a:xfrm>
            <a:off x="456356" y="2379547"/>
            <a:ext cx="3860763" cy="1537559"/>
            <a:chOff x="3522157" y="2029729"/>
            <a:chExt cx="5147684" cy="205007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BDD662F-ABD1-683B-33D9-0583D71C63A1}"/>
                </a:ext>
              </a:extLst>
            </p:cNvPr>
            <p:cNvSpPr/>
            <p:nvPr/>
          </p:nvSpPr>
          <p:spPr>
            <a:xfrm>
              <a:off x="4917930" y="2029729"/>
              <a:ext cx="2747603" cy="42822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Reflektionsfråga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86FDED1-DD47-EF07-584F-3FB712AE9287}"/>
                </a:ext>
              </a:extLst>
            </p:cNvPr>
            <p:cNvGrpSpPr/>
            <p:nvPr/>
          </p:nvGrpSpPr>
          <p:grpSpPr>
            <a:xfrm>
              <a:off x="3522157" y="2603944"/>
              <a:ext cx="5147684" cy="1475863"/>
              <a:chOff x="408458" y="2603944"/>
              <a:chExt cx="5147684" cy="1475863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421F6B4D-DD92-644A-A4B3-A5A512ED86F0}"/>
                  </a:ext>
                </a:extLst>
              </p:cNvPr>
              <p:cNvSpPr/>
              <p:nvPr/>
            </p:nvSpPr>
            <p:spPr>
              <a:xfrm>
                <a:off x="408458" y="2603944"/>
                <a:ext cx="5147684" cy="1475863"/>
              </a:xfrm>
              <a:prstGeom prst="roundRect">
                <a:avLst>
                  <a:gd name="adj" fmla="val 26059"/>
                </a:avLst>
              </a:prstGeom>
              <a:solidFill>
                <a:schemeClr val="accent4"/>
              </a:solidFill>
              <a:ln w="19050">
                <a:solidFill>
                  <a:schemeClr val="accent5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250" b="1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A2471E-C21B-0B7D-3512-97DF4ACE2DF7}"/>
                  </a:ext>
                </a:extLst>
              </p:cNvPr>
              <p:cNvSpPr txBox="1"/>
              <p:nvPr/>
            </p:nvSpPr>
            <p:spPr>
              <a:xfrm>
                <a:off x="714323" y="2879654"/>
                <a:ext cx="4535955" cy="923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v-SE" sz="1950" b="1" dirty="0">
                    <a:solidFill>
                      <a:schemeClr val="bg1"/>
                    </a:solidFill>
                    <a:latin typeface="+mj-lt"/>
                  </a:rPr>
                  <a:t>Hur använder vi handskar på vår arbetsplats?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495528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7BF91-F5D1-A390-CD4F-35C6E3F9F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wheelchair and a nurse&#10;&#10;Description automatically generated">
            <a:extLst>
              <a:ext uri="{FF2B5EF4-FFF2-40B4-BE49-F238E27FC236}">
                <a16:creationId xmlns:a16="http://schemas.microsoft.com/office/drawing/2014/main" id="{AABD86AB-D8CE-0768-7706-D6C6190F2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26" y="857250"/>
            <a:ext cx="9154131" cy="5149960"/>
          </a:xfrm>
          <a:prstGeom prst="rect">
            <a:avLst/>
          </a:prstGeom>
        </p:spPr>
      </p:pic>
      <p:pic>
        <p:nvPicPr>
          <p:cNvPr id="45" name="Picture 44" descr="A person in a pink shirt and gloves looking at a dryer&#10;&#10;Description automatically generated">
            <a:extLst>
              <a:ext uri="{FF2B5EF4-FFF2-40B4-BE49-F238E27FC236}">
                <a16:creationId xmlns:a16="http://schemas.microsoft.com/office/drawing/2014/main" id="{561CB3E7-77A4-3863-1876-34236F5BD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8" y="857250"/>
            <a:ext cx="9142649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6DBFAFD7-D436-0014-0ABF-462B12976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CBA317B-C450-856A-8E7D-D2321BA2E1CA}"/>
              </a:ext>
            </a:extLst>
          </p:cNvPr>
          <p:cNvSpPr/>
          <p:nvPr/>
        </p:nvSpPr>
        <p:spPr>
          <a:xfrm>
            <a:off x="2676582" y="1673618"/>
            <a:ext cx="3790835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26FF32D-5F9B-84E5-240F-C3A19BC210E8}"/>
              </a:ext>
            </a:extLst>
          </p:cNvPr>
          <p:cNvSpPr/>
          <p:nvPr/>
        </p:nvSpPr>
        <p:spPr>
          <a:xfrm>
            <a:off x="4033137" y="1240421"/>
            <a:ext cx="1077725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AD8439-38C2-62FE-317E-73F0E677667F}"/>
              </a:ext>
            </a:extLst>
          </p:cNvPr>
          <p:cNvSpPr txBox="1"/>
          <p:nvPr/>
        </p:nvSpPr>
        <p:spPr>
          <a:xfrm>
            <a:off x="2957637" y="1851793"/>
            <a:ext cx="3335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Är det frivilligt att följa de </a:t>
            </a:r>
          </a:p>
          <a:p>
            <a:r>
              <a:rPr lang="sv-SE" sz="2000" dirty="0">
                <a:solidFill>
                  <a:schemeClr val="bg1"/>
                </a:solidFill>
              </a:rPr>
              <a:t>basala hygienrutinerna?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28053C4-79B2-F7A4-8BE4-8890DA92B639}"/>
              </a:ext>
            </a:extLst>
          </p:cNvPr>
          <p:cNvSpPr/>
          <p:nvPr/>
        </p:nvSpPr>
        <p:spPr>
          <a:xfrm>
            <a:off x="2457396" y="3779375"/>
            <a:ext cx="4180048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76E927E-F102-A5E3-3E2B-AB253349BCA4}"/>
              </a:ext>
            </a:extLst>
          </p:cNvPr>
          <p:cNvSpPr/>
          <p:nvPr/>
        </p:nvSpPr>
        <p:spPr>
          <a:xfrm>
            <a:off x="2493164" y="3084888"/>
            <a:ext cx="4180048" cy="598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C0B1DD18-CBF5-DC74-D98E-9B81530EB40E}"/>
              </a:ext>
            </a:extLst>
          </p:cNvPr>
          <p:cNvSpPr txBox="1">
            <a:spLocks/>
          </p:cNvSpPr>
          <p:nvPr/>
        </p:nvSpPr>
        <p:spPr>
          <a:xfrm>
            <a:off x="3146551" y="3172157"/>
            <a:ext cx="3526661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b="0" dirty="0"/>
              <a:t>Ja, det är frivilligt men önskvärt att följa dem</a:t>
            </a: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84E165DA-9843-1C5E-4422-DE66EBADD933}"/>
              </a:ext>
            </a:extLst>
          </p:cNvPr>
          <p:cNvSpPr txBox="1">
            <a:spLocks/>
          </p:cNvSpPr>
          <p:nvPr/>
        </p:nvSpPr>
        <p:spPr>
          <a:xfrm>
            <a:off x="3083740" y="3832100"/>
            <a:ext cx="3526662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000" b="0" dirty="0"/>
              <a:t>Nej, det finns föreskrifter som alla ska följa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8E5DD53-8B94-24DF-F292-3C08B41447DE}"/>
              </a:ext>
            </a:extLst>
          </p:cNvPr>
          <p:cNvSpPr/>
          <p:nvPr/>
        </p:nvSpPr>
        <p:spPr>
          <a:xfrm>
            <a:off x="2607883" y="3201967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a</a:t>
            </a:r>
          </a:p>
        </p:txBody>
      </p:sp>
      <p:sp>
        <p:nvSpPr>
          <p:cNvPr id="39" name="Rubrik 1">
            <a:extLst>
              <a:ext uri="{FF2B5EF4-FFF2-40B4-BE49-F238E27FC236}">
                <a16:creationId xmlns:a16="http://schemas.microsoft.com/office/drawing/2014/main" id="{71936957-3637-00FD-9AEC-74838E290154}"/>
              </a:ext>
            </a:extLst>
          </p:cNvPr>
          <p:cNvSpPr txBox="1">
            <a:spLocks/>
          </p:cNvSpPr>
          <p:nvPr/>
        </p:nvSpPr>
        <p:spPr>
          <a:xfrm>
            <a:off x="2470785" y="3161094"/>
            <a:ext cx="169288" cy="27574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2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DCBC002-CE64-AE32-157B-C007AE8599F4}"/>
              </a:ext>
            </a:extLst>
          </p:cNvPr>
          <p:cNvSpPr/>
          <p:nvPr/>
        </p:nvSpPr>
        <p:spPr>
          <a:xfrm>
            <a:off x="2607883" y="396626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b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7A8E17B-499D-91C7-2A92-9FB69B444C83}"/>
              </a:ext>
            </a:extLst>
          </p:cNvPr>
          <p:cNvSpPr txBox="1"/>
          <p:nvPr/>
        </p:nvSpPr>
        <p:spPr>
          <a:xfrm>
            <a:off x="7015147" y="3980594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F0EC0FC-76A0-04ED-9992-E45B502C5AA4}"/>
              </a:ext>
            </a:extLst>
          </p:cNvPr>
          <p:cNvSpPr txBox="1"/>
          <p:nvPr/>
        </p:nvSpPr>
        <p:spPr>
          <a:xfrm>
            <a:off x="179512" y="4833278"/>
            <a:ext cx="8584401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Det finns två föreskrifter som alla måste följa </a:t>
            </a:r>
          </a:p>
          <a:p>
            <a:r>
              <a:rPr lang="sv-SE" dirty="0"/>
              <a:t>(2015:10 Socialstyrelsens föreskrifter om basal hygien i vård och omsorg </a:t>
            </a:r>
          </a:p>
          <a:p>
            <a:r>
              <a:rPr lang="sv-SE" dirty="0"/>
              <a:t>och 2022:44 Socialstyrelsens föreskrifter och allmänna råd om smittförebyggande </a:t>
            </a:r>
          </a:p>
          <a:p>
            <a:r>
              <a:rPr lang="sv-SE" dirty="0"/>
              <a:t>åtgärder i vissa verksamheter enligt </a:t>
            </a:r>
            <a:r>
              <a:rPr lang="sv-SE" dirty="0" err="1"/>
              <a:t>SoL</a:t>
            </a:r>
            <a:r>
              <a:rPr lang="sv-SE" dirty="0"/>
              <a:t> och LSS)</a:t>
            </a:r>
          </a:p>
        </p:txBody>
      </p:sp>
    </p:spTree>
    <p:extLst>
      <p:ext uri="{BB962C8B-B14F-4D97-AF65-F5344CB8AC3E}">
        <p14:creationId xmlns:p14="http://schemas.microsoft.com/office/powerpoint/2010/main" val="1093337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ruta 2"/>
          <p:cNvSpPr txBox="1">
            <a:spLocks noChangeArrowheads="1"/>
          </p:cNvSpPr>
          <p:nvPr/>
        </p:nvSpPr>
        <p:spPr bwMode="auto">
          <a:xfrm>
            <a:off x="2657093" y="685953"/>
            <a:ext cx="4476030" cy="3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8" tIns="45624" rIns="91248" bIns="4562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Vad är </a:t>
            </a:r>
            <a:r>
              <a:rPr lang="sv-SE" altLang="sv-SE" sz="1800" u="sng" dirty="0">
                <a:solidFill>
                  <a:srgbClr val="000000"/>
                </a:solidFill>
                <a:cs typeface="Arial" charset="0"/>
              </a:rPr>
              <a:t>risk</a:t>
            </a: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 för kontakt med kroppsvätska?</a:t>
            </a:r>
          </a:p>
        </p:txBody>
      </p:sp>
      <p:sp>
        <p:nvSpPr>
          <p:cNvPr id="86019" name="textruta 3"/>
          <p:cNvSpPr txBox="1">
            <a:spLocks noChangeArrowheads="1"/>
          </p:cNvSpPr>
          <p:nvPr/>
        </p:nvSpPr>
        <p:spPr bwMode="auto">
          <a:xfrm>
            <a:off x="782638" y="1085325"/>
            <a:ext cx="7422260" cy="23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8" tIns="45624" rIns="91248" bIns="45624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Hjälp på toaletten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Hjälp med nedre toalett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Upptorkning av kroppsvätska som hamnat på golvet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Omhändertagande av smutstvätt med kroppsvätska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Omhändertagande av avfall med risk för kontakt kroppsvätska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Tömning av urinpåse/tarmstomi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Tandprotesborstning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Omläggning av sår</a:t>
            </a:r>
          </a:p>
        </p:txBody>
      </p:sp>
      <p:sp>
        <p:nvSpPr>
          <p:cNvPr id="86020" name="textruta 4"/>
          <p:cNvSpPr txBox="1">
            <a:spLocks noChangeArrowheads="1"/>
          </p:cNvSpPr>
          <p:nvPr/>
        </p:nvSpPr>
        <p:spPr bwMode="auto">
          <a:xfrm>
            <a:off x="2182817" y="3619506"/>
            <a:ext cx="4950519" cy="3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8" tIns="45624" rIns="91248" bIns="4562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>
                <a:solidFill>
                  <a:srgbClr val="000000"/>
                </a:solidFill>
                <a:cs typeface="Arial" charset="0"/>
              </a:rPr>
              <a:t>Vad är </a:t>
            </a:r>
            <a:r>
              <a:rPr lang="sv-SE" altLang="sv-SE" sz="1800" b="1" u="sng">
                <a:solidFill>
                  <a:srgbClr val="000000"/>
                </a:solidFill>
                <a:cs typeface="Arial" charset="0"/>
              </a:rPr>
              <a:t>inte</a:t>
            </a:r>
            <a:r>
              <a:rPr lang="sv-SE" altLang="sv-SE" sz="1800" u="sng">
                <a:solidFill>
                  <a:srgbClr val="000000"/>
                </a:solidFill>
                <a:cs typeface="Arial" charset="0"/>
              </a:rPr>
              <a:t> risk </a:t>
            </a:r>
            <a:r>
              <a:rPr lang="sv-SE" altLang="sv-SE" sz="1800">
                <a:solidFill>
                  <a:srgbClr val="000000"/>
                </a:solidFill>
                <a:cs typeface="Arial" charset="0"/>
              </a:rPr>
              <a:t>för kontakt med kroppsvätska?</a:t>
            </a:r>
          </a:p>
        </p:txBody>
      </p:sp>
      <p:sp>
        <p:nvSpPr>
          <p:cNvPr id="86021" name="textruta 7"/>
          <p:cNvSpPr txBox="1">
            <a:spLocks noChangeArrowheads="1"/>
          </p:cNvSpPr>
          <p:nvPr/>
        </p:nvSpPr>
        <p:spPr bwMode="auto">
          <a:xfrm>
            <a:off x="782650" y="4005270"/>
            <a:ext cx="7750175" cy="203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8" tIns="45624" rIns="91248" bIns="45624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Bäddning av ”ren” säng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Byte av sängkläder utan ”överflöd” av kroppsvätska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Allmän omvårdnad utom nedre toalett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Hjälp med måltid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Medicingivning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Smutstvättshantering utom tvätt med kroppsvätskor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1800" dirty="0">
                <a:solidFill>
                  <a:srgbClr val="000000"/>
                </a:solidFill>
                <a:cs typeface="Arial" charset="0"/>
              </a:rPr>
              <a:t>Borstning av tänder ?</a:t>
            </a:r>
          </a:p>
        </p:txBody>
      </p:sp>
      <p:sp>
        <p:nvSpPr>
          <p:cNvPr id="86022" name="textruta 1"/>
          <p:cNvSpPr txBox="1">
            <a:spLocks noChangeArrowheads="1"/>
          </p:cNvSpPr>
          <p:nvPr/>
        </p:nvSpPr>
        <p:spPr bwMode="auto">
          <a:xfrm>
            <a:off x="3463659" y="150781"/>
            <a:ext cx="2765113" cy="4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8" tIns="45624" rIns="91248" bIns="4562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500" dirty="0">
                <a:solidFill>
                  <a:srgbClr val="000000"/>
                </a:solidFill>
                <a:cs typeface="Arial" charset="0"/>
              </a:rPr>
              <a:t>Engångshandskar</a:t>
            </a:r>
          </a:p>
        </p:txBody>
      </p:sp>
    </p:spTree>
    <p:extLst>
      <p:ext uri="{BB962C8B-B14F-4D97-AF65-F5344CB8AC3E}">
        <p14:creationId xmlns:p14="http://schemas.microsoft.com/office/powerpoint/2010/main" val="560435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590800" y="115888"/>
            <a:ext cx="6553200" cy="569912"/>
          </a:xfrm>
        </p:spPr>
        <p:txBody>
          <a:bodyPr/>
          <a:lstStyle/>
          <a:p>
            <a:r>
              <a:rPr lang="sv-SE" sz="3200" dirty="0"/>
              <a:t>Förebygg uppkomst av eksem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4294967295"/>
          </p:nvPr>
        </p:nvSpPr>
        <p:spPr>
          <a:xfrm>
            <a:off x="34925" y="1246850"/>
            <a:ext cx="9109075" cy="548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700" dirty="0"/>
              <a:t>Använd endast handskar vid kontakt med kroppsvätskor, dvs blod eller sårsekret, urin, avföring och kräkning. OBS! Svett inte räknas som en kroppsvätska i dessa sammanhang.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700" dirty="0"/>
              <a:t>Handsprit kan användas i stället för handtvätt när huden inte är synligt nedsmutsad i vårdarbete (undantag misstänkt eller verifierad </a:t>
            </a:r>
            <a:r>
              <a:rPr lang="sv-SE" sz="1700" dirty="0" err="1"/>
              <a:t>gastroenterit</a:t>
            </a:r>
            <a:r>
              <a:rPr lang="sv-SE" sz="17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" dirty="0"/>
          </a:p>
          <a:p>
            <a:pPr>
              <a:buFont typeface="Arial" panose="020B0604020202020204" pitchFamily="34" charset="0"/>
              <a:buChar char="•"/>
            </a:pPr>
            <a:endParaRPr lang="sv-SE" sz="2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700" dirty="0"/>
              <a:t>Bär handskar så kort som möjligt, då den instängning av fukt som handskar åstadkommer innebär att tvålrester och irriterande kemikalier lättare tränger in i huden.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700" dirty="0"/>
              <a:t>Skyddshandskar ska användas vid bruk av ytdesinfektionsmedel innehållande tensider.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700" dirty="0"/>
              <a:t>Händerna ska vara torra, rena och inte kemikaliekontaminerade när handskar tas på.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700" dirty="0"/>
              <a:t>Undvik tvålrester och handkräm under handsken. De kan framkalla hudirritation och allergi.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700" dirty="0"/>
              <a:t>Använd mjukgörande/återfettande kräm utan allergiframkallande parfym efter arbetet.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700" dirty="0"/>
              <a:t>Maskindisk istället för handdisk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700" dirty="0"/>
              <a:t>Undvik att tvätta händerna i hett vatten. Var försiktig även vid hushållsarbete i hemmet.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700" dirty="0"/>
              <a:t>Använd varma vantar utomhus i vinterkyla.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700" dirty="0"/>
              <a:t>Informera din chef och sök läkare om du får eksem</a:t>
            </a:r>
          </a:p>
        </p:txBody>
      </p:sp>
    </p:spTree>
    <p:extLst>
      <p:ext uri="{BB962C8B-B14F-4D97-AF65-F5344CB8AC3E}">
        <p14:creationId xmlns:p14="http://schemas.microsoft.com/office/powerpoint/2010/main" val="368683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3B6B2-8AA7-1FD0-0C4D-4585815B2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wheelchair and a nurse&#10;&#10;Description automatically generated">
            <a:extLst>
              <a:ext uri="{FF2B5EF4-FFF2-40B4-BE49-F238E27FC236}">
                <a16:creationId xmlns:a16="http://schemas.microsoft.com/office/drawing/2014/main" id="{52B390F7-4C0E-5539-188B-F52B5CB1A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26" y="857250"/>
            <a:ext cx="9154131" cy="5149960"/>
          </a:xfrm>
          <a:prstGeom prst="rect">
            <a:avLst/>
          </a:prstGeom>
        </p:spPr>
      </p:pic>
      <p:pic>
        <p:nvPicPr>
          <p:cNvPr id="45" name="Picture 44" descr="A person in a pink shirt and gloves looking at a dryer&#10;&#10;Description automatically generated">
            <a:extLst>
              <a:ext uri="{FF2B5EF4-FFF2-40B4-BE49-F238E27FC236}">
                <a16:creationId xmlns:a16="http://schemas.microsoft.com/office/drawing/2014/main" id="{97F64290-294F-8478-017C-12F8DC4D6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8" y="857250"/>
            <a:ext cx="9142649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CECD4832-E563-C0CD-C14F-9ED3C677C2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C0607-8B2A-6A60-40EE-BAC186D5F4A0}"/>
              </a:ext>
            </a:extLst>
          </p:cNvPr>
          <p:cNvSpPr/>
          <p:nvPr/>
        </p:nvSpPr>
        <p:spPr>
          <a:xfrm>
            <a:off x="2676582" y="1673618"/>
            <a:ext cx="3790835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BF42BB-7681-9D04-8820-2256091FC1D5}"/>
              </a:ext>
            </a:extLst>
          </p:cNvPr>
          <p:cNvSpPr/>
          <p:nvPr/>
        </p:nvSpPr>
        <p:spPr>
          <a:xfrm>
            <a:off x="4033137" y="1240421"/>
            <a:ext cx="1258943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E2CD14-971B-5D7E-9087-774D8E969F41}"/>
              </a:ext>
            </a:extLst>
          </p:cNvPr>
          <p:cNvSpPr txBox="1"/>
          <p:nvPr/>
        </p:nvSpPr>
        <p:spPr>
          <a:xfrm>
            <a:off x="2687770" y="1766726"/>
            <a:ext cx="37908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Vem har det övergripande ansvaret för att se till att personalen får utbildning i basala hygienrutiner?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13B5CD1-67E4-A64B-C37C-85AC56664800}"/>
              </a:ext>
            </a:extLst>
          </p:cNvPr>
          <p:cNvSpPr/>
          <p:nvPr/>
        </p:nvSpPr>
        <p:spPr>
          <a:xfrm>
            <a:off x="2481976" y="3840105"/>
            <a:ext cx="4466288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2BE894E-9922-B7E0-A828-AEDD1C3A7ED5}"/>
              </a:ext>
            </a:extLst>
          </p:cNvPr>
          <p:cNvSpPr/>
          <p:nvPr/>
        </p:nvSpPr>
        <p:spPr>
          <a:xfrm>
            <a:off x="2501444" y="4571006"/>
            <a:ext cx="4477478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60A9F97-0C1F-49EB-F41A-81603BE7E7D7}"/>
              </a:ext>
            </a:extLst>
          </p:cNvPr>
          <p:cNvSpPr/>
          <p:nvPr/>
        </p:nvSpPr>
        <p:spPr>
          <a:xfrm>
            <a:off x="2493164" y="3084888"/>
            <a:ext cx="4455100" cy="598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5CC7DA81-4453-868D-3D01-EF3C89B6D182}"/>
              </a:ext>
            </a:extLst>
          </p:cNvPr>
          <p:cNvSpPr txBox="1">
            <a:spLocks/>
          </p:cNvSpPr>
          <p:nvPr/>
        </p:nvSpPr>
        <p:spPr>
          <a:xfrm>
            <a:off x="3146551" y="3172157"/>
            <a:ext cx="3549040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b="0" dirty="0"/>
              <a:t>MAS (medicinskt ansvarig </a:t>
            </a:r>
            <a:r>
              <a:rPr lang="sv-SE" sz="2000" b="0" dirty="0" err="1"/>
              <a:t>ssk</a:t>
            </a:r>
            <a:r>
              <a:rPr lang="sv-SE" sz="2000" b="0" dirty="0"/>
              <a:t>)</a:t>
            </a: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365C0428-4EFA-DCDB-3C49-1A59CA09BE6A}"/>
              </a:ext>
            </a:extLst>
          </p:cNvPr>
          <p:cNvSpPr txBox="1">
            <a:spLocks/>
          </p:cNvSpPr>
          <p:nvPr/>
        </p:nvSpPr>
        <p:spPr>
          <a:xfrm>
            <a:off x="3146549" y="3859902"/>
            <a:ext cx="3526662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000" b="0" dirty="0"/>
              <a:t>Sjuksköterska</a:t>
            </a:r>
          </a:p>
        </p:txBody>
      </p:sp>
      <p:sp>
        <p:nvSpPr>
          <p:cNvPr id="37" name="Rubrik 1">
            <a:extLst>
              <a:ext uri="{FF2B5EF4-FFF2-40B4-BE49-F238E27FC236}">
                <a16:creationId xmlns:a16="http://schemas.microsoft.com/office/drawing/2014/main" id="{AFE2C4E2-7FC0-A04F-9365-9E963956D1D6}"/>
              </a:ext>
            </a:extLst>
          </p:cNvPr>
          <p:cNvSpPr txBox="1">
            <a:spLocks/>
          </p:cNvSpPr>
          <p:nvPr/>
        </p:nvSpPr>
        <p:spPr>
          <a:xfrm>
            <a:off x="3146551" y="4756325"/>
            <a:ext cx="3401040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0" dirty="0"/>
              <a:t>Enhetschefen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3754748-EAF6-92E9-5FD1-0A2D934A15B5}"/>
              </a:ext>
            </a:extLst>
          </p:cNvPr>
          <p:cNvSpPr/>
          <p:nvPr/>
        </p:nvSpPr>
        <p:spPr>
          <a:xfrm>
            <a:off x="2607883" y="3201967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a</a:t>
            </a:r>
          </a:p>
        </p:txBody>
      </p:sp>
      <p:sp>
        <p:nvSpPr>
          <p:cNvPr id="39" name="Rubrik 1">
            <a:extLst>
              <a:ext uri="{FF2B5EF4-FFF2-40B4-BE49-F238E27FC236}">
                <a16:creationId xmlns:a16="http://schemas.microsoft.com/office/drawing/2014/main" id="{CB4762F1-E183-C1C2-E40C-E0837E7854FF}"/>
              </a:ext>
            </a:extLst>
          </p:cNvPr>
          <p:cNvSpPr txBox="1">
            <a:spLocks/>
          </p:cNvSpPr>
          <p:nvPr/>
        </p:nvSpPr>
        <p:spPr>
          <a:xfrm>
            <a:off x="2470785" y="3161094"/>
            <a:ext cx="169288" cy="27574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2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D39D622-06E6-45D0-EF5C-0E6A583C54F2}"/>
              </a:ext>
            </a:extLst>
          </p:cNvPr>
          <p:cNvSpPr/>
          <p:nvPr/>
        </p:nvSpPr>
        <p:spPr>
          <a:xfrm>
            <a:off x="2607883" y="396626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EDF0958-291D-839E-5BAA-2592D14B3C05}"/>
              </a:ext>
            </a:extLst>
          </p:cNvPr>
          <p:cNvSpPr/>
          <p:nvPr/>
        </p:nvSpPr>
        <p:spPr>
          <a:xfrm>
            <a:off x="2607883" y="479057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8EF86AC-8A6E-4A66-E559-3F8CD17BF139}"/>
              </a:ext>
            </a:extLst>
          </p:cNvPr>
          <p:cNvSpPr/>
          <p:nvPr/>
        </p:nvSpPr>
        <p:spPr>
          <a:xfrm>
            <a:off x="2607883" y="4806169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5CC566-9673-42D7-C36B-78C2095D8E16}"/>
              </a:ext>
            </a:extLst>
          </p:cNvPr>
          <p:cNvSpPr txBox="1"/>
          <p:nvPr/>
        </p:nvSpPr>
        <p:spPr>
          <a:xfrm>
            <a:off x="2572753" y="4781331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37715B-8546-BB98-A869-06F82CB49652}"/>
              </a:ext>
            </a:extLst>
          </p:cNvPr>
          <p:cNvSpPr/>
          <p:nvPr/>
        </p:nvSpPr>
        <p:spPr>
          <a:xfrm>
            <a:off x="2687472" y="4864901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BA122-8DD2-1BDC-01BD-2836408F8534}"/>
              </a:ext>
            </a:extLst>
          </p:cNvPr>
          <p:cNvSpPr txBox="1"/>
          <p:nvPr/>
        </p:nvSpPr>
        <p:spPr>
          <a:xfrm>
            <a:off x="1619672" y="5268244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2C5E050-22DC-BE8E-0A02-FDAD291F9F2F}"/>
              </a:ext>
            </a:extLst>
          </p:cNvPr>
          <p:cNvSpPr txBox="1"/>
          <p:nvPr/>
        </p:nvSpPr>
        <p:spPr>
          <a:xfrm>
            <a:off x="7308304" y="4748711"/>
            <a:ext cx="11721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Rätt svar!</a:t>
            </a:r>
          </a:p>
        </p:txBody>
      </p:sp>
    </p:spTree>
    <p:extLst>
      <p:ext uri="{BB962C8B-B14F-4D97-AF65-F5344CB8AC3E}">
        <p14:creationId xmlns:p14="http://schemas.microsoft.com/office/powerpoint/2010/main" val="4189773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1C644-683F-868B-2474-5F06EF6E7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856489"/>
            <a:ext cx="9144000" cy="5144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C10A9D-0420-6FEE-EC11-FD27C9EC8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677" y="856680"/>
            <a:ext cx="9143323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1F6B4D-DD92-644A-A4B3-A5A512ED86F0}"/>
              </a:ext>
            </a:extLst>
          </p:cNvPr>
          <p:cNvSpPr/>
          <p:nvPr/>
        </p:nvSpPr>
        <p:spPr>
          <a:xfrm>
            <a:off x="2540579" y="1660714"/>
            <a:ext cx="4033869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DD662F-ABD1-683B-33D9-0583D71C63A1}"/>
              </a:ext>
            </a:extLst>
          </p:cNvPr>
          <p:cNvSpPr/>
          <p:nvPr/>
        </p:nvSpPr>
        <p:spPr>
          <a:xfrm>
            <a:off x="3972760" y="1240421"/>
            <a:ext cx="1077725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A2471E-C21B-0B7D-3512-97DF4ACE2DF7}"/>
              </a:ext>
            </a:extLst>
          </p:cNvPr>
          <p:cNvSpPr txBox="1"/>
          <p:nvPr/>
        </p:nvSpPr>
        <p:spPr>
          <a:xfrm>
            <a:off x="2768881" y="1847392"/>
            <a:ext cx="360044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250" b="1" dirty="0">
                <a:solidFill>
                  <a:schemeClr val="bg1"/>
                </a:solidFill>
                <a:latin typeface="+mj-lt"/>
              </a:rPr>
              <a:t>Vad är allra viktigast för att inte sprida smitta?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0228069-9AC6-F840-9204-B336A3C390C7}"/>
              </a:ext>
            </a:extLst>
          </p:cNvPr>
          <p:cNvSpPr/>
          <p:nvPr/>
        </p:nvSpPr>
        <p:spPr>
          <a:xfrm>
            <a:off x="2844599" y="3857589"/>
            <a:ext cx="3449012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D9A97A3-5925-C90C-C0DC-38C2F4EB3C79}"/>
              </a:ext>
            </a:extLst>
          </p:cNvPr>
          <p:cNvSpPr/>
          <p:nvPr/>
        </p:nvSpPr>
        <p:spPr>
          <a:xfrm>
            <a:off x="2844598" y="4650363"/>
            <a:ext cx="3449012" cy="598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6175FBE-0F25-5FCA-CF3B-A09803E70E8A}"/>
              </a:ext>
            </a:extLst>
          </p:cNvPr>
          <p:cNvSpPr/>
          <p:nvPr/>
        </p:nvSpPr>
        <p:spPr>
          <a:xfrm>
            <a:off x="2844599" y="3091512"/>
            <a:ext cx="3449012" cy="598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1B3893F-5B40-9D61-FC99-E1E5B08B03A2}"/>
              </a:ext>
            </a:extLst>
          </p:cNvPr>
          <p:cNvSpPr txBox="1">
            <a:spLocks/>
          </p:cNvSpPr>
          <p:nvPr/>
        </p:nvSpPr>
        <p:spPr>
          <a:xfrm>
            <a:off x="3626375" y="3178781"/>
            <a:ext cx="2375006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50" b="0" dirty="0"/>
              <a:t>Att använda handskar.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4D9BD6B-5AEE-C929-633E-8D54C96E5A6E}"/>
              </a:ext>
            </a:extLst>
          </p:cNvPr>
          <p:cNvSpPr txBox="1">
            <a:spLocks/>
          </p:cNvSpPr>
          <p:nvPr/>
        </p:nvSpPr>
        <p:spPr>
          <a:xfrm>
            <a:off x="3626375" y="3891584"/>
            <a:ext cx="2375006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650" b="0" dirty="0"/>
              <a:t>Att ha rena händer</a:t>
            </a:r>
            <a:r>
              <a:rPr lang="sv-SE" sz="1350" b="0" dirty="0"/>
              <a:t>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212E9A20-4F7D-D3B0-830E-72EE01D8B753}"/>
              </a:ext>
            </a:extLst>
          </p:cNvPr>
          <p:cNvSpPr txBox="1">
            <a:spLocks/>
          </p:cNvSpPr>
          <p:nvPr/>
        </p:nvSpPr>
        <p:spPr>
          <a:xfrm>
            <a:off x="3626375" y="4735660"/>
            <a:ext cx="2334756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50" b="0" dirty="0"/>
              <a:t>Att använda förkläde.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16186B-F424-DD88-FD99-D63138BC6347}"/>
              </a:ext>
            </a:extLst>
          </p:cNvPr>
          <p:cNvSpPr/>
          <p:nvPr/>
        </p:nvSpPr>
        <p:spPr>
          <a:xfrm>
            <a:off x="2959318" y="3208591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7ED080-4A23-21FC-091B-1E33BC692FA6}"/>
              </a:ext>
            </a:extLst>
          </p:cNvPr>
          <p:cNvSpPr/>
          <p:nvPr/>
        </p:nvSpPr>
        <p:spPr>
          <a:xfrm>
            <a:off x="2959318" y="3997948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7C2E65-F928-F3F6-1528-B3130224D92D}"/>
              </a:ext>
            </a:extLst>
          </p:cNvPr>
          <p:cNvSpPr/>
          <p:nvPr/>
        </p:nvSpPr>
        <p:spPr>
          <a:xfrm>
            <a:off x="2959318" y="4775723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DBA2AC-ADC7-16B2-D4AC-509ED0D69BA5}"/>
              </a:ext>
            </a:extLst>
          </p:cNvPr>
          <p:cNvSpPr/>
          <p:nvPr/>
        </p:nvSpPr>
        <p:spPr>
          <a:xfrm>
            <a:off x="2959318" y="3996298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6B1548-8495-B3A7-6D52-E550833E22F1}"/>
              </a:ext>
            </a:extLst>
          </p:cNvPr>
          <p:cNvSpPr txBox="1"/>
          <p:nvPr/>
        </p:nvSpPr>
        <p:spPr>
          <a:xfrm>
            <a:off x="2897368" y="4003886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</p:spTree>
    <p:extLst>
      <p:ext uri="{BB962C8B-B14F-4D97-AF65-F5344CB8AC3E}">
        <p14:creationId xmlns:p14="http://schemas.microsoft.com/office/powerpoint/2010/main" val="115772907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6CF3F4E-81CB-DF69-B16E-27F15E256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" y="810617"/>
            <a:ext cx="9143323" cy="514388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24243AE-E5F4-0B75-BEF7-8D54C2BDFCFA}"/>
              </a:ext>
            </a:extLst>
          </p:cNvPr>
          <p:cNvSpPr/>
          <p:nvPr/>
        </p:nvSpPr>
        <p:spPr>
          <a:xfrm>
            <a:off x="697237" y="1660714"/>
            <a:ext cx="4033869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DB0545F-A914-0DA8-BB42-4CD6AFB4EA25}"/>
              </a:ext>
            </a:extLst>
          </p:cNvPr>
          <p:cNvSpPr/>
          <p:nvPr/>
        </p:nvSpPr>
        <p:spPr>
          <a:xfrm>
            <a:off x="2129417" y="1240421"/>
            <a:ext cx="1077725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9EAFCD-AE2F-6F8A-3CA6-AA777E58EE12}"/>
              </a:ext>
            </a:extLst>
          </p:cNvPr>
          <p:cNvSpPr txBox="1"/>
          <p:nvPr/>
        </p:nvSpPr>
        <p:spPr>
          <a:xfrm>
            <a:off x="925539" y="1847392"/>
            <a:ext cx="360044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250" b="1" dirty="0">
                <a:solidFill>
                  <a:schemeClr val="bg1"/>
                </a:solidFill>
                <a:latin typeface="+mj-lt"/>
              </a:rPr>
              <a:t>Vad är allra viktigast för att inte sprida smitta? 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F816CDF-3D47-2072-62DF-D4F32D91A3A4}"/>
              </a:ext>
            </a:extLst>
          </p:cNvPr>
          <p:cNvSpPr/>
          <p:nvPr/>
        </p:nvSpPr>
        <p:spPr>
          <a:xfrm>
            <a:off x="1001257" y="3857589"/>
            <a:ext cx="3449012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79D3C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59089F0-BAE0-B68F-1AC4-A249F7D61A4F}"/>
              </a:ext>
            </a:extLst>
          </p:cNvPr>
          <p:cNvSpPr/>
          <p:nvPr/>
        </p:nvSpPr>
        <p:spPr>
          <a:xfrm>
            <a:off x="1001256" y="4650363"/>
            <a:ext cx="3449012" cy="59865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81A1C30-08A2-2366-5C66-EB1E6BB73601}"/>
              </a:ext>
            </a:extLst>
          </p:cNvPr>
          <p:cNvSpPr/>
          <p:nvPr/>
        </p:nvSpPr>
        <p:spPr>
          <a:xfrm>
            <a:off x="1001257" y="3091512"/>
            <a:ext cx="3449012" cy="59865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Rubrik 1">
            <a:extLst>
              <a:ext uri="{FF2B5EF4-FFF2-40B4-BE49-F238E27FC236}">
                <a16:creationId xmlns:a16="http://schemas.microsoft.com/office/drawing/2014/main" id="{6B13429D-C603-FA28-E7BF-66FA7B7B8216}"/>
              </a:ext>
            </a:extLst>
          </p:cNvPr>
          <p:cNvSpPr txBox="1">
            <a:spLocks/>
          </p:cNvSpPr>
          <p:nvPr/>
        </p:nvSpPr>
        <p:spPr>
          <a:xfrm>
            <a:off x="1783033" y="3178781"/>
            <a:ext cx="2375006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50" b="0" dirty="0">
                <a:solidFill>
                  <a:schemeClr val="bg1">
                    <a:alpha val="50000"/>
                  </a:schemeClr>
                </a:solidFill>
              </a:rPr>
              <a:t>Att använda handskar.</a:t>
            </a:r>
          </a:p>
        </p:txBody>
      </p:sp>
      <p:sp>
        <p:nvSpPr>
          <p:cNvPr id="52" name="Rubrik 1">
            <a:extLst>
              <a:ext uri="{FF2B5EF4-FFF2-40B4-BE49-F238E27FC236}">
                <a16:creationId xmlns:a16="http://schemas.microsoft.com/office/drawing/2014/main" id="{57C5664E-0CFB-C376-8E21-498C9F5E9FD5}"/>
              </a:ext>
            </a:extLst>
          </p:cNvPr>
          <p:cNvSpPr txBox="1">
            <a:spLocks/>
          </p:cNvSpPr>
          <p:nvPr/>
        </p:nvSpPr>
        <p:spPr>
          <a:xfrm>
            <a:off x="1783033" y="3891584"/>
            <a:ext cx="2375006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650" b="0" dirty="0"/>
              <a:t>Att ha rena händer.</a:t>
            </a:r>
          </a:p>
        </p:txBody>
      </p:sp>
      <p:sp>
        <p:nvSpPr>
          <p:cNvPr id="53" name="Rubrik 1">
            <a:extLst>
              <a:ext uri="{FF2B5EF4-FFF2-40B4-BE49-F238E27FC236}">
                <a16:creationId xmlns:a16="http://schemas.microsoft.com/office/drawing/2014/main" id="{45DB51C8-F47C-EA41-9F47-A60BF8915F0A}"/>
              </a:ext>
            </a:extLst>
          </p:cNvPr>
          <p:cNvSpPr txBox="1">
            <a:spLocks/>
          </p:cNvSpPr>
          <p:nvPr/>
        </p:nvSpPr>
        <p:spPr>
          <a:xfrm>
            <a:off x="1783033" y="4735660"/>
            <a:ext cx="2334756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50" b="0" dirty="0">
                <a:solidFill>
                  <a:schemeClr val="bg1">
                    <a:alpha val="50000"/>
                  </a:schemeClr>
                </a:solidFill>
              </a:rPr>
              <a:t>Att använda förkläde.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0AFA1C3-A6E7-0484-6C9E-D551C866B81B}"/>
              </a:ext>
            </a:extLst>
          </p:cNvPr>
          <p:cNvSpPr/>
          <p:nvPr/>
        </p:nvSpPr>
        <p:spPr>
          <a:xfrm>
            <a:off x="1115976" y="3208591"/>
            <a:ext cx="347933" cy="347933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>
                <a:solidFill>
                  <a:schemeClr val="lt1">
                    <a:alpha val="50000"/>
                  </a:schemeClr>
                </a:solidFill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882520-D893-7F3D-5C64-0F6242B2003C}"/>
              </a:ext>
            </a:extLst>
          </p:cNvPr>
          <p:cNvSpPr/>
          <p:nvPr/>
        </p:nvSpPr>
        <p:spPr>
          <a:xfrm>
            <a:off x="1115976" y="3997948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20DFFE3-860D-CAC0-C6F7-DF840B6AA6DB}"/>
              </a:ext>
            </a:extLst>
          </p:cNvPr>
          <p:cNvSpPr/>
          <p:nvPr/>
        </p:nvSpPr>
        <p:spPr>
          <a:xfrm>
            <a:off x="1115976" y="4775723"/>
            <a:ext cx="347933" cy="347933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>
                <a:solidFill>
                  <a:schemeClr val="lt1">
                    <a:alpha val="50000"/>
                  </a:schemeClr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1BDA805-A86F-F711-22AF-EF3BB1B832E4}"/>
              </a:ext>
            </a:extLst>
          </p:cNvPr>
          <p:cNvSpPr/>
          <p:nvPr/>
        </p:nvSpPr>
        <p:spPr>
          <a:xfrm>
            <a:off x="297369" y="3891583"/>
            <a:ext cx="544916" cy="544916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84E95A-0625-B239-D866-DB38948EF8C3}"/>
              </a:ext>
            </a:extLst>
          </p:cNvPr>
          <p:cNvSpPr txBox="1"/>
          <p:nvPr/>
        </p:nvSpPr>
        <p:spPr>
          <a:xfrm>
            <a:off x="335335" y="3990075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/>
                </a:solidFill>
              </a:rPr>
              <a:t>Rätt svar</a:t>
            </a:r>
          </a:p>
        </p:txBody>
      </p:sp>
    </p:spTree>
    <p:extLst>
      <p:ext uri="{BB962C8B-B14F-4D97-AF65-F5344CB8AC3E}">
        <p14:creationId xmlns:p14="http://schemas.microsoft.com/office/powerpoint/2010/main" val="183898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0EDE2B-0D4B-DC35-3199-F89469A75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868" y="857250"/>
            <a:ext cx="9142647" cy="5143500"/>
          </a:xfrm>
          <a:prstGeom prst="rect">
            <a:avLst/>
          </a:prstGeom>
        </p:spPr>
      </p:pic>
      <p:pic>
        <p:nvPicPr>
          <p:cNvPr id="45" name="Picture 44" descr="A person in a pink shirt and gloves looking at a dryer&#10;&#10;Description automatically generated">
            <a:extLst>
              <a:ext uri="{FF2B5EF4-FFF2-40B4-BE49-F238E27FC236}">
                <a16:creationId xmlns:a16="http://schemas.microsoft.com/office/drawing/2014/main" id="{663FC6A8-94C5-F4F3-1AEE-8EEF8FD4C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8" y="857250"/>
            <a:ext cx="9142649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793E88FB-E7B9-2C22-22EF-86FA5AC7CB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1F6B4D-DD92-644A-A4B3-A5A512ED86F0}"/>
              </a:ext>
            </a:extLst>
          </p:cNvPr>
          <p:cNvSpPr/>
          <p:nvPr/>
        </p:nvSpPr>
        <p:spPr>
          <a:xfrm>
            <a:off x="2410239" y="1671083"/>
            <a:ext cx="4323522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DD662F-ABD1-683B-33D9-0583D71C63A1}"/>
              </a:ext>
            </a:extLst>
          </p:cNvPr>
          <p:cNvSpPr/>
          <p:nvPr/>
        </p:nvSpPr>
        <p:spPr>
          <a:xfrm>
            <a:off x="4033137" y="1240421"/>
            <a:ext cx="1077725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A2471E-C21B-0B7D-3512-97DF4ACE2DF7}"/>
              </a:ext>
            </a:extLst>
          </p:cNvPr>
          <p:cNvSpPr txBox="1"/>
          <p:nvPr/>
        </p:nvSpPr>
        <p:spPr>
          <a:xfrm>
            <a:off x="2566820" y="1877865"/>
            <a:ext cx="403386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950" b="1" dirty="0">
                <a:solidFill>
                  <a:schemeClr val="bg1"/>
                </a:solidFill>
                <a:latin typeface="+mj-lt"/>
              </a:rPr>
              <a:t>I vilken av de här situationerna ska jag använda handskar?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BDED6D3-CC95-5DEA-6E3B-07EC9C613CC8}"/>
              </a:ext>
            </a:extLst>
          </p:cNvPr>
          <p:cNvSpPr/>
          <p:nvPr/>
        </p:nvSpPr>
        <p:spPr>
          <a:xfrm>
            <a:off x="2698961" y="3825908"/>
            <a:ext cx="3768457" cy="6388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0BDD1CA-B367-7023-FCBD-60794A81BAE6}"/>
              </a:ext>
            </a:extLst>
          </p:cNvPr>
          <p:cNvSpPr/>
          <p:nvPr/>
        </p:nvSpPr>
        <p:spPr>
          <a:xfrm>
            <a:off x="2676583" y="4602170"/>
            <a:ext cx="3790835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93CE419-A435-582B-A400-3FD8C70E5B9F}"/>
              </a:ext>
            </a:extLst>
          </p:cNvPr>
          <p:cNvSpPr/>
          <p:nvPr/>
        </p:nvSpPr>
        <p:spPr>
          <a:xfrm>
            <a:off x="2698961" y="3084888"/>
            <a:ext cx="3768457" cy="598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4CF05940-C676-F307-F6CF-68B57BDE75CF}"/>
              </a:ext>
            </a:extLst>
          </p:cNvPr>
          <p:cNvSpPr txBox="1">
            <a:spLocks/>
          </p:cNvSpPr>
          <p:nvPr/>
        </p:nvSpPr>
        <p:spPr>
          <a:xfrm>
            <a:off x="3352347" y="3172157"/>
            <a:ext cx="2666236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50" b="0" dirty="0"/>
              <a:t>När jag serverar mat.</a:t>
            </a: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1A7A1502-A3C5-7161-5A76-017FE425BE93}"/>
              </a:ext>
            </a:extLst>
          </p:cNvPr>
          <p:cNvSpPr txBox="1">
            <a:spLocks/>
          </p:cNvSpPr>
          <p:nvPr/>
        </p:nvSpPr>
        <p:spPr>
          <a:xfrm>
            <a:off x="3352347" y="3859902"/>
            <a:ext cx="2910555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650" b="0" dirty="0"/>
              <a:t>När jag kammar någons hår. </a:t>
            </a:r>
          </a:p>
        </p:txBody>
      </p:sp>
      <p:sp>
        <p:nvSpPr>
          <p:cNvPr id="37" name="Rubrik 1">
            <a:extLst>
              <a:ext uri="{FF2B5EF4-FFF2-40B4-BE49-F238E27FC236}">
                <a16:creationId xmlns:a16="http://schemas.microsoft.com/office/drawing/2014/main" id="{9C72EA19-6EEA-C014-FF57-17186ADAB368}"/>
              </a:ext>
            </a:extLst>
          </p:cNvPr>
          <p:cNvSpPr txBox="1">
            <a:spLocks/>
          </p:cNvSpPr>
          <p:nvPr/>
        </p:nvSpPr>
        <p:spPr>
          <a:xfrm>
            <a:off x="3352348" y="4756325"/>
            <a:ext cx="2639705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50" b="0" dirty="0"/>
              <a:t>När jag tar hand om blöt och smutsig tvätt.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3769777-0D6B-405A-1500-979F8CFAD364}"/>
              </a:ext>
            </a:extLst>
          </p:cNvPr>
          <p:cNvSpPr/>
          <p:nvPr/>
        </p:nvSpPr>
        <p:spPr>
          <a:xfrm>
            <a:off x="2813680" y="3201967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a</a:t>
            </a:r>
          </a:p>
        </p:txBody>
      </p:sp>
      <p:sp>
        <p:nvSpPr>
          <p:cNvPr id="39" name="Rubrik 1">
            <a:extLst>
              <a:ext uri="{FF2B5EF4-FFF2-40B4-BE49-F238E27FC236}">
                <a16:creationId xmlns:a16="http://schemas.microsoft.com/office/drawing/2014/main" id="{F2F0BB64-3570-3666-D60A-4D296F0FECC6}"/>
              </a:ext>
            </a:extLst>
          </p:cNvPr>
          <p:cNvSpPr txBox="1">
            <a:spLocks/>
          </p:cNvSpPr>
          <p:nvPr/>
        </p:nvSpPr>
        <p:spPr>
          <a:xfrm>
            <a:off x="2676582" y="3161094"/>
            <a:ext cx="169288" cy="27574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2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CA76F7-A27E-179E-4117-51B871E57B13}"/>
              </a:ext>
            </a:extLst>
          </p:cNvPr>
          <p:cNvSpPr/>
          <p:nvPr/>
        </p:nvSpPr>
        <p:spPr>
          <a:xfrm>
            <a:off x="2813680" y="396626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BC3B9C-AFE1-724D-B5A5-FD8707211F20}"/>
              </a:ext>
            </a:extLst>
          </p:cNvPr>
          <p:cNvSpPr/>
          <p:nvPr/>
        </p:nvSpPr>
        <p:spPr>
          <a:xfrm>
            <a:off x="2813680" y="479057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021D9DC-A970-3FD5-17A2-33A753166CAB}"/>
              </a:ext>
            </a:extLst>
          </p:cNvPr>
          <p:cNvSpPr/>
          <p:nvPr/>
        </p:nvSpPr>
        <p:spPr>
          <a:xfrm>
            <a:off x="2813680" y="4806169"/>
            <a:ext cx="347933" cy="347933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2023B7-F61C-D10F-A9D4-12D8FC87EEE7}"/>
              </a:ext>
            </a:extLst>
          </p:cNvPr>
          <p:cNvSpPr txBox="1"/>
          <p:nvPr/>
        </p:nvSpPr>
        <p:spPr>
          <a:xfrm>
            <a:off x="2778550" y="4781331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</p:spTree>
    <p:extLst>
      <p:ext uri="{BB962C8B-B14F-4D97-AF65-F5344CB8AC3E}">
        <p14:creationId xmlns:p14="http://schemas.microsoft.com/office/powerpoint/2010/main" val="110485697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E9D4D-5432-958C-E10A-FB5277C45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" y="857250"/>
            <a:ext cx="9142647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793E88FB-E7B9-2C22-22EF-86FA5AC7C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1F6B4D-DD92-644A-A4B3-A5A512ED86F0}"/>
              </a:ext>
            </a:extLst>
          </p:cNvPr>
          <p:cNvSpPr/>
          <p:nvPr/>
        </p:nvSpPr>
        <p:spPr>
          <a:xfrm>
            <a:off x="570449" y="1671083"/>
            <a:ext cx="4323522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DD662F-ABD1-683B-33D9-0583D71C63A1}"/>
              </a:ext>
            </a:extLst>
          </p:cNvPr>
          <p:cNvSpPr/>
          <p:nvPr/>
        </p:nvSpPr>
        <p:spPr>
          <a:xfrm>
            <a:off x="2193346" y="1240421"/>
            <a:ext cx="1077725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A2471E-C21B-0B7D-3512-97DF4ACE2DF7}"/>
              </a:ext>
            </a:extLst>
          </p:cNvPr>
          <p:cNvSpPr txBox="1"/>
          <p:nvPr/>
        </p:nvSpPr>
        <p:spPr>
          <a:xfrm>
            <a:off x="727029" y="1877865"/>
            <a:ext cx="403386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950" b="1" dirty="0">
                <a:solidFill>
                  <a:schemeClr val="bg1"/>
                </a:solidFill>
                <a:latin typeface="+mj-lt"/>
              </a:rPr>
              <a:t>I vilken av de här situationerna ska jag använda handskar?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BDED6D3-CC95-5DEA-6E3B-07EC9C613CC8}"/>
              </a:ext>
            </a:extLst>
          </p:cNvPr>
          <p:cNvSpPr/>
          <p:nvPr/>
        </p:nvSpPr>
        <p:spPr>
          <a:xfrm>
            <a:off x="859170" y="3825908"/>
            <a:ext cx="3768457" cy="63884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19050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0BDD1CA-B367-7023-FCBD-60794A81BAE6}"/>
              </a:ext>
            </a:extLst>
          </p:cNvPr>
          <p:cNvSpPr/>
          <p:nvPr/>
        </p:nvSpPr>
        <p:spPr>
          <a:xfrm>
            <a:off x="836792" y="4602170"/>
            <a:ext cx="3790835" cy="724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79D3C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93CE419-A435-582B-A400-3FD8C70E5B9F}"/>
              </a:ext>
            </a:extLst>
          </p:cNvPr>
          <p:cNvSpPr/>
          <p:nvPr/>
        </p:nvSpPr>
        <p:spPr>
          <a:xfrm>
            <a:off x="859170" y="3084888"/>
            <a:ext cx="3768457" cy="59865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19050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4CF05940-C676-F307-F6CF-68B57BDE75CF}"/>
              </a:ext>
            </a:extLst>
          </p:cNvPr>
          <p:cNvSpPr txBox="1">
            <a:spLocks/>
          </p:cNvSpPr>
          <p:nvPr/>
        </p:nvSpPr>
        <p:spPr>
          <a:xfrm>
            <a:off x="1512557" y="3172157"/>
            <a:ext cx="2666236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50" b="0" dirty="0">
                <a:solidFill>
                  <a:schemeClr val="bg1">
                    <a:alpha val="50000"/>
                  </a:schemeClr>
                </a:solidFill>
              </a:rPr>
              <a:t>När jag serverar mat.</a:t>
            </a: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1A7A1502-A3C5-7161-5A76-017FE425BE93}"/>
              </a:ext>
            </a:extLst>
          </p:cNvPr>
          <p:cNvSpPr txBox="1">
            <a:spLocks/>
          </p:cNvSpPr>
          <p:nvPr/>
        </p:nvSpPr>
        <p:spPr>
          <a:xfrm>
            <a:off x="1512557" y="3859902"/>
            <a:ext cx="2910555" cy="586120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650" b="0" dirty="0">
                <a:solidFill>
                  <a:schemeClr val="bg1">
                    <a:alpha val="50000"/>
                  </a:schemeClr>
                </a:solidFill>
              </a:rPr>
              <a:t>När jag kammar någons hår.</a:t>
            </a:r>
          </a:p>
        </p:txBody>
      </p:sp>
      <p:sp>
        <p:nvSpPr>
          <p:cNvPr id="37" name="Rubrik 1">
            <a:extLst>
              <a:ext uri="{FF2B5EF4-FFF2-40B4-BE49-F238E27FC236}">
                <a16:creationId xmlns:a16="http://schemas.microsoft.com/office/drawing/2014/main" id="{9C72EA19-6EEA-C014-FF57-17186ADAB368}"/>
              </a:ext>
            </a:extLst>
          </p:cNvPr>
          <p:cNvSpPr txBox="1">
            <a:spLocks/>
          </p:cNvSpPr>
          <p:nvPr/>
        </p:nvSpPr>
        <p:spPr>
          <a:xfrm>
            <a:off x="1512557" y="4761580"/>
            <a:ext cx="2639705" cy="428057"/>
          </a:xfrm>
          <a:prstGeom prst="rect">
            <a:avLst/>
          </a:prstGeom>
        </p:spPr>
        <p:txBody>
          <a:bodyPr vert="horz" lIns="0" tIns="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50" b="0" dirty="0"/>
              <a:t>När jag tar hand om blöt och smutsig tvätt.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3769777-0D6B-405A-1500-979F8CFAD364}"/>
              </a:ext>
            </a:extLst>
          </p:cNvPr>
          <p:cNvSpPr/>
          <p:nvPr/>
        </p:nvSpPr>
        <p:spPr>
          <a:xfrm>
            <a:off x="973890" y="3201967"/>
            <a:ext cx="347933" cy="347933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>
                <a:solidFill>
                  <a:schemeClr val="lt1">
                    <a:alpha val="50000"/>
                  </a:schemeClr>
                </a:solidFill>
              </a:rPr>
              <a:t>a</a:t>
            </a:r>
          </a:p>
        </p:txBody>
      </p:sp>
      <p:sp>
        <p:nvSpPr>
          <p:cNvPr id="39" name="Rubrik 1">
            <a:extLst>
              <a:ext uri="{FF2B5EF4-FFF2-40B4-BE49-F238E27FC236}">
                <a16:creationId xmlns:a16="http://schemas.microsoft.com/office/drawing/2014/main" id="{F2F0BB64-3570-3666-D60A-4D296F0FECC6}"/>
              </a:ext>
            </a:extLst>
          </p:cNvPr>
          <p:cNvSpPr txBox="1">
            <a:spLocks/>
          </p:cNvSpPr>
          <p:nvPr/>
        </p:nvSpPr>
        <p:spPr>
          <a:xfrm>
            <a:off x="836792" y="3161094"/>
            <a:ext cx="169288" cy="27574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2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CA76F7-A27E-179E-4117-51B871E57B13}"/>
              </a:ext>
            </a:extLst>
          </p:cNvPr>
          <p:cNvSpPr/>
          <p:nvPr/>
        </p:nvSpPr>
        <p:spPr>
          <a:xfrm>
            <a:off x="973890" y="3966266"/>
            <a:ext cx="347933" cy="347933"/>
          </a:xfrm>
          <a:prstGeom prst="ellipse">
            <a:avLst/>
          </a:prstGeom>
          <a:solidFill>
            <a:schemeClr val="accent4">
              <a:alpha val="49872"/>
            </a:schemeClr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>
                <a:solidFill>
                  <a:schemeClr val="lt1">
                    <a:alpha val="50000"/>
                  </a:schemeClr>
                </a:solidFill>
              </a:rPr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BC3B9C-AFE1-724D-B5A5-FD8707211F20}"/>
              </a:ext>
            </a:extLst>
          </p:cNvPr>
          <p:cNvSpPr/>
          <p:nvPr/>
        </p:nvSpPr>
        <p:spPr>
          <a:xfrm>
            <a:off x="973890" y="4790576"/>
            <a:ext cx="347933" cy="34793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50" b="1" dirty="0"/>
              <a:t>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7F52D3-1F21-84CE-D980-ADBFE9F1C911}"/>
              </a:ext>
            </a:extLst>
          </p:cNvPr>
          <p:cNvSpPr/>
          <p:nvPr/>
        </p:nvSpPr>
        <p:spPr>
          <a:xfrm>
            <a:off x="181629" y="4690242"/>
            <a:ext cx="544916" cy="544916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C2508-45E3-0A77-C2B5-A89C0FD60D2F}"/>
              </a:ext>
            </a:extLst>
          </p:cNvPr>
          <p:cNvSpPr txBox="1"/>
          <p:nvPr/>
        </p:nvSpPr>
        <p:spPr>
          <a:xfrm>
            <a:off x="219595" y="4788734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/>
                </a:solidFill>
              </a:rPr>
              <a:t>Rätt svar</a:t>
            </a:r>
          </a:p>
        </p:txBody>
      </p:sp>
    </p:spTree>
    <p:extLst>
      <p:ext uri="{BB962C8B-B14F-4D97-AF65-F5344CB8AC3E}">
        <p14:creationId xmlns:p14="http://schemas.microsoft.com/office/powerpoint/2010/main" val="3433338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4132FD-31D7-44C0-C2E9-8A225CC7D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2" y="857251"/>
            <a:ext cx="9153455" cy="514958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793E88FB-E7B9-2C22-22EF-86FA5AC7C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pic>
        <p:nvPicPr>
          <p:cNvPr id="9" name="Picture 8" descr="A person pouring liquid onto their hands&#10;&#10;Description automatically generated">
            <a:extLst>
              <a:ext uri="{FF2B5EF4-FFF2-40B4-BE49-F238E27FC236}">
                <a16:creationId xmlns:a16="http://schemas.microsoft.com/office/drawing/2014/main" id="{247B74F5-F727-C596-2582-0ED2FC3479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" b="5802"/>
          <a:stretch/>
        </p:blipFill>
        <p:spPr>
          <a:xfrm>
            <a:off x="9144000" y="857250"/>
            <a:ext cx="9153457" cy="5143501"/>
          </a:xfrm>
          <a:prstGeom prst="rect">
            <a:avLst/>
          </a:prstGeom>
        </p:spPr>
      </p:pic>
      <p:pic>
        <p:nvPicPr>
          <p:cNvPr id="14" name="Picture 13" descr="A person and person standing with canes&#10;&#10;Description automatically generated">
            <a:extLst>
              <a:ext uri="{FF2B5EF4-FFF2-40B4-BE49-F238E27FC236}">
                <a16:creationId xmlns:a16="http://schemas.microsoft.com/office/drawing/2014/main" id="{9CB147C5-00F1-D0A1-4C75-E7D3B53F5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68" y="854210"/>
            <a:ext cx="9153457" cy="51495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1F6B4D-DD92-644A-A4B3-A5A512ED86F0}"/>
              </a:ext>
            </a:extLst>
          </p:cNvPr>
          <p:cNvSpPr/>
          <p:nvPr/>
        </p:nvSpPr>
        <p:spPr>
          <a:xfrm>
            <a:off x="2473073" y="1671083"/>
            <a:ext cx="4197851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DD662F-ABD1-683B-33D9-0583D71C63A1}"/>
              </a:ext>
            </a:extLst>
          </p:cNvPr>
          <p:cNvSpPr/>
          <p:nvPr/>
        </p:nvSpPr>
        <p:spPr>
          <a:xfrm>
            <a:off x="4033137" y="1240421"/>
            <a:ext cx="1077725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A2471E-C21B-0B7D-3512-97DF4ACE2DF7}"/>
              </a:ext>
            </a:extLst>
          </p:cNvPr>
          <p:cNvSpPr txBox="1"/>
          <p:nvPr/>
        </p:nvSpPr>
        <p:spPr>
          <a:xfrm>
            <a:off x="2699305" y="1877865"/>
            <a:ext cx="376811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950" b="1" dirty="0">
                <a:solidFill>
                  <a:schemeClr val="bg1"/>
                </a:solidFill>
                <a:latin typeface="+mj-lt"/>
              </a:rPr>
              <a:t>Vid vilka tillfällen ska dubbla handskar användas?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F60767-C259-A0D4-E7CC-90FD93507A3F}"/>
              </a:ext>
            </a:extLst>
          </p:cNvPr>
          <p:cNvGrpSpPr/>
          <p:nvPr/>
        </p:nvGrpSpPr>
        <p:grpSpPr>
          <a:xfrm>
            <a:off x="2461886" y="3084887"/>
            <a:ext cx="4220229" cy="2157863"/>
            <a:chOff x="3282514" y="2970183"/>
            <a:chExt cx="5626972" cy="287715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3B8EB7-0DCA-E70E-4ECB-92E3A40321D4}"/>
                </a:ext>
              </a:extLst>
            </p:cNvPr>
            <p:cNvSpPr/>
            <p:nvPr/>
          </p:nvSpPr>
          <p:spPr>
            <a:xfrm>
              <a:off x="3312352" y="4995540"/>
              <a:ext cx="5597134" cy="85179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ABDED6D3-CC95-5DEA-6E3B-07EC9C613CC8}"/>
                </a:ext>
              </a:extLst>
            </p:cNvPr>
            <p:cNvSpPr/>
            <p:nvPr/>
          </p:nvSpPr>
          <p:spPr>
            <a:xfrm>
              <a:off x="3312352" y="3958210"/>
              <a:ext cx="5597134" cy="85179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E93CE419-A435-582B-A400-3FD8C70E5B9F}"/>
                </a:ext>
              </a:extLst>
            </p:cNvPr>
            <p:cNvSpPr/>
            <p:nvPr/>
          </p:nvSpPr>
          <p:spPr>
            <a:xfrm>
              <a:off x="3312352" y="2970183"/>
              <a:ext cx="5597134" cy="79820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Rubrik 1">
              <a:extLst>
                <a:ext uri="{FF2B5EF4-FFF2-40B4-BE49-F238E27FC236}">
                  <a16:creationId xmlns:a16="http://schemas.microsoft.com/office/drawing/2014/main" id="{4CF05940-C676-F307-F6CF-68B57BDE75CF}"/>
                </a:ext>
              </a:extLst>
            </p:cNvPr>
            <p:cNvSpPr txBox="1">
              <a:spLocks/>
            </p:cNvSpPr>
            <p:nvPr/>
          </p:nvSpPr>
          <p:spPr>
            <a:xfrm>
              <a:off x="4183534" y="3086542"/>
              <a:ext cx="3554981" cy="570743"/>
            </a:xfrm>
            <a:prstGeom prst="rect">
              <a:avLst/>
            </a:prstGeom>
          </p:spPr>
          <p:txBody>
            <a:bodyPr vert="horz" lIns="0" tIns="0" rIns="68580" bIns="3429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v-SE" sz="1500" b="0" dirty="0"/>
                <a:t>När det går magsjuka. </a:t>
              </a:r>
            </a:p>
          </p:txBody>
        </p:sp>
        <p:sp>
          <p:nvSpPr>
            <p:cNvPr id="36" name="Rubrik 1">
              <a:extLst>
                <a:ext uri="{FF2B5EF4-FFF2-40B4-BE49-F238E27FC236}">
                  <a16:creationId xmlns:a16="http://schemas.microsoft.com/office/drawing/2014/main" id="{1A7A1502-A3C5-7161-5A76-017FE425BE93}"/>
                </a:ext>
              </a:extLst>
            </p:cNvPr>
            <p:cNvSpPr txBox="1">
              <a:spLocks/>
            </p:cNvSpPr>
            <p:nvPr/>
          </p:nvSpPr>
          <p:spPr>
            <a:xfrm>
              <a:off x="4183534" y="4003536"/>
              <a:ext cx="4306386" cy="781493"/>
            </a:xfrm>
            <a:prstGeom prst="rect">
              <a:avLst/>
            </a:prstGeom>
          </p:spPr>
          <p:txBody>
            <a:bodyPr vert="horz" lIns="0" tIns="0" rIns="68580" bIns="3429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sv-SE" sz="1500" b="0" dirty="0"/>
                <a:t>När jag hanterar vassa föremål. </a:t>
              </a:r>
            </a:p>
          </p:txBody>
        </p:sp>
        <p:sp>
          <p:nvSpPr>
            <p:cNvPr id="37" name="Rubrik 1">
              <a:extLst>
                <a:ext uri="{FF2B5EF4-FFF2-40B4-BE49-F238E27FC236}">
                  <a16:creationId xmlns:a16="http://schemas.microsoft.com/office/drawing/2014/main" id="{9C72EA19-6EEA-C014-FF57-17186ADAB368}"/>
                </a:ext>
              </a:extLst>
            </p:cNvPr>
            <p:cNvSpPr txBox="1">
              <a:spLocks/>
            </p:cNvSpPr>
            <p:nvPr/>
          </p:nvSpPr>
          <p:spPr>
            <a:xfrm>
              <a:off x="4183534" y="5136063"/>
              <a:ext cx="4617565" cy="570743"/>
            </a:xfrm>
            <a:prstGeom prst="rect">
              <a:avLst/>
            </a:prstGeom>
          </p:spPr>
          <p:txBody>
            <a:bodyPr vert="horz" lIns="0" tIns="0" rIns="68580" bIns="3429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v-SE" sz="1500" b="0" dirty="0"/>
                <a:t>När jag vill skydda mina egna händer.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769777-0D6B-405A-1500-979F8CFAD364}"/>
                </a:ext>
              </a:extLst>
            </p:cNvPr>
            <p:cNvSpPr/>
            <p:nvPr/>
          </p:nvSpPr>
          <p:spPr>
            <a:xfrm>
              <a:off x="3465311" y="3126288"/>
              <a:ext cx="463911" cy="463911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50" b="1" dirty="0"/>
                <a:t>a</a:t>
              </a:r>
            </a:p>
          </p:txBody>
        </p:sp>
        <p:sp>
          <p:nvSpPr>
            <p:cNvPr id="39" name="Rubrik 1">
              <a:extLst>
                <a:ext uri="{FF2B5EF4-FFF2-40B4-BE49-F238E27FC236}">
                  <a16:creationId xmlns:a16="http://schemas.microsoft.com/office/drawing/2014/main" id="{F2F0BB64-3570-3666-D60A-4D296F0FECC6}"/>
                </a:ext>
              </a:extLst>
            </p:cNvPr>
            <p:cNvSpPr txBox="1">
              <a:spLocks/>
            </p:cNvSpPr>
            <p:nvPr/>
          </p:nvSpPr>
          <p:spPr>
            <a:xfrm>
              <a:off x="3282514" y="3071792"/>
              <a:ext cx="225717" cy="367664"/>
            </a:xfrm>
            <a:prstGeom prst="rect">
              <a:avLst/>
            </a:prstGeom>
          </p:spPr>
          <p:txBody>
            <a:bodyPr vert="horz" lIns="0" tIns="0" rIns="68580" bIns="3429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sv-SE" sz="225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8CA76F7-A27E-179E-4117-51B871E57B13}"/>
                </a:ext>
              </a:extLst>
            </p:cNvPr>
            <p:cNvSpPr/>
            <p:nvPr/>
          </p:nvSpPr>
          <p:spPr>
            <a:xfrm>
              <a:off x="3465311" y="4145354"/>
              <a:ext cx="463911" cy="463911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50" b="1" dirty="0"/>
                <a:t>b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BC3B9C-AFE1-724D-B5A5-FD8707211F20}"/>
                </a:ext>
              </a:extLst>
            </p:cNvPr>
            <p:cNvSpPr/>
            <p:nvPr/>
          </p:nvSpPr>
          <p:spPr>
            <a:xfrm>
              <a:off x="3465311" y="5189480"/>
              <a:ext cx="463911" cy="463911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50" b="1" dirty="0"/>
                <a:t>c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84C621-A090-7108-1FFF-D9505FE13AAA}"/>
              </a:ext>
            </a:extLst>
          </p:cNvPr>
          <p:cNvSpPr/>
          <p:nvPr/>
        </p:nvSpPr>
        <p:spPr>
          <a:xfrm>
            <a:off x="957805" y="6990255"/>
            <a:ext cx="4528595" cy="637096"/>
          </a:xfrm>
          <a:prstGeom prst="roundRect">
            <a:avLst>
              <a:gd name="adj" fmla="val 50000"/>
            </a:avLst>
          </a:prstGeom>
          <a:solidFill>
            <a:schemeClr val="accent2">
              <a:alpha val="0"/>
            </a:schemeClr>
          </a:solidFill>
          <a:ln w="28575">
            <a:solidFill>
              <a:srgbClr val="79D3C2">
                <a:alpha val="0"/>
              </a:srgb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959E5B30-010D-DEB7-2339-26A29BFB82B9}"/>
              </a:ext>
            </a:extLst>
          </p:cNvPr>
          <p:cNvSpPr txBox="1">
            <a:spLocks/>
          </p:cNvSpPr>
          <p:nvPr/>
        </p:nvSpPr>
        <p:spPr>
          <a:xfrm>
            <a:off x="1212008" y="7106261"/>
            <a:ext cx="4158155" cy="42632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275" b="0" dirty="0">
                <a:solidFill>
                  <a:schemeClr val="bg1">
                    <a:alpha val="0"/>
                  </a:schemeClr>
                </a:solidFill>
              </a:rPr>
              <a:t>Inget av alternativen! </a:t>
            </a:r>
          </a:p>
          <a:p>
            <a:r>
              <a:rPr lang="sv-SE" sz="1050" b="0" dirty="0">
                <a:solidFill>
                  <a:schemeClr val="bg1">
                    <a:alpha val="0"/>
                  </a:schemeClr>
                </a:solidFill>
              </a:rPr>
              <a:t>Dubbla handskar ska aldrig användas. Det ger inget extra skydd.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CE9172-7674-2A4E-6B03-47E77D3A4EB7}"/>
              </a:ext>
            </a:extLst>
          </p:cNvPr>
          <p:cNvSpPr/>
          <p:nvPr/>
        </p:nvSpPr>
        <p:spPr>
          <a:xfrm>
            <a:off x="267533" y="7037188"/>
            <a:ext cx="544916" cy="544916"/>
          </a:xfrm>
          <a:prstGeom prst="ellipse">
            <a:avLst/>
          </a:prstGeom>
          <a:solidFill>
            <a:schemeClr val="accent4">
              <a:alpha val="0"/>
            </a:schemeClr>
          </a:solidFill>
          <a:ln w="19050">
            <a:solidFill>
              <a:srgbClr val="79D3C2">
                <a:alpha val="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F4683-3AC7-CAF6-1179-E8E62C5BA7CE}"/>
              </a:ext>
            </a:extLst>
          </p:cNvPr>
          <p:cNvSpPr txBox="1"/>
          <p:nvPr/>
        </p:nvSpPr>
        <p:spPr>
          <a:xfrm>
            <a:off x="305500" y="7135679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>
                    <a:alpha val="0"/>
                  </a:schemeClr>
                </a:solidFill>
              </a:rPr>
              <a:t>Rätt svar</a:t>
            </a:r>
          </a:p>
        </p:txBody>
      </p:sp>
    </p:spTree>
    <p:extLst>
      <p:ext uri="{BB962C8B-B14F-4D97-AF65-F5344CB8AC3E}">
        <p14:creationId xmlns:p14="http://schemas.microsoft.com/office/powerpoint/2010/main" val="69755462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4F32F6D-E093-3DCE-4FDF-73A3753E5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" y="857251"/>
            <a:ext cx="9153455" cy="5149580"/>
          </a:xfrm>
          <a:prstGeom prst="rect">
            <a:avLst/>
          </a:prstGeom>
        </p:spPr>
      </p:pic>
      <p:pic>
        <p:nvPicPr>
          <p:cNvPr id="45" name="Picture 44" descr="A person in a pink shirt and gloves looking at a dryer&#10;&#10;Description automatically generated">
            <a:extLst>
              <a:ext uri="{FF2B5EF4-FFF2-40B4-BE49-F238E27FC236}">
                <a16:creationId xmlns:a16="http://schemas.microsoft.com/office/drawing/2014/main" id="{663FC6A8-94C5-F4F3-1AEE-8EEF8FD4C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8" y="857250"/>
            <a:ext cx="9142649" cy="5143500"/>
          </a:xfrm>
          <a:prstGeom prst="rect">
            <a:avLst/>
          </a:prstGeom>
        </p:spPr>
      </p:pic>
      <p:pic>
        <p:nvPicPr>
          <p:cNvPr id="2" name="Picture 1" descr="A person pouring a liquid onto their hands&#10;&#10;Description automatically generated">
            <a:extLst>
              <a:ext uri="{FF2B5EF4-FFF2-40B4-BE49-F238E27FC236}">
                <a16:creationId xmlns:a16="http://schemas.microsoft.com/office/drawing/2014/main" id="{793E88FB-E7B9-2C22-22EF-86FA5AC7CB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56870"/>
            <a:ext cx="9143325" cy="51438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1F6B4D-DD92-644A-A4B3-A5A512ED86F0}"/>
              </a:ext>
            </a:extLst>
          </p:cNvPr>
          <p:cNvSpPr/>
          <p:nvPr/>
        </p:nvSpPr>
        <p:spPr>
          <a:xfrm>
            <a:off x="697237" y="1671083"/>
            <a:ext cx="4197851" cy="1106897"/>
          </a:xfrm>
          <a:prstGeom prst="roundRect">
            <a:avLst>
              <a:gd name="adj" fmla="val 26059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50" b="1" dirty="0">
              <a:latin typeface="+mj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DD662F-ABD1-683B-33D9-0583D71C63A1}"/>
              </a:ext>
            </a:extLst>
          </p:cNvPr>
          <p:cNvSpPr/>
          <p:nvPr/>
        </p:nvSpPr>
        <p:spPr>
          <a:xfrm>
            <a:off x="2257300" y="1240421"/>
            <a:ext cx="1077725" cy="321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A2471E-C21B-0B7D-3512-97DF4ACE2DF7}"/>
              </a:ext>
            </a:extLst>
          </p:cNvPr>
          <p:cNvSpPr txBox="1"/>
          <p:nvPr/>
        </p:nvSpPr>
        <p:spPr>
          <a:xfrm>
            <a:off x="923468" y="1877865"/>
            <a:ext cx="376811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950" b="1" dirty="0">
                <a:solidFill>
                  <a:schemeClr val="bg1"/>
                </a:solidFill>
                <a:latin typeface="+mj-lt"/>
              </a:rPr>
              <a:t>Vid vilka tillfällen ska dubbla handskar användas?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2FA2E4-3863-A1EA-1A2A-8B3BFF15141A}"/>
              </a:ext>
            </a:extLst>
          </p:cNvPr>
          <p:cNvGrpSpPr/>
          <p:nvPr/>
        </p:nvGrpSpPr>
        <p:grpSpPr>
          <a:xfrm>
            <a:off x="938101" y="2984763"/>
            <a:ext cx="3716126" cy="1900108"/>
            <a:chOff x="1250800" y="2836683"/>
            <a:chExt cx="4954835" cy="253347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DFEE818-C001-8083-92F4-F451ACEFA4FB}"/>
                </a:ext>
              </a:extLst>
            </p:cNvPr>
            <p:cNvSpPr/>
            <p:nvPr/>
          </p:nvSpPr>
          <p:spPr>
            <a:xfrm>
              <a:off x="1277074" y="4620113"/>
              <a:ext cx="4928561" cy="75004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 w="19050">
              <a:solidFill>
                <a:schemeClr val="accent4">
                  <a:alpha val="50000"/>
                </a:schemeClr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A6ACF34-D8F3-E5C5-86C2-67B4BC40FB8C}"/>
                </a:ext>
              </a:extLst>
            </p:cNvPr>
            <p:cNvSpPr/>
            <p:nvPr/>
          </p:nvSpPr>
          <p:spPr>
            <a:xfrm>
              <a:off x="1277074" y="3706691"/>
              <a:ext cx="4928561" cy="75004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 w="19050">
              <a:solidFill>
                <a:schemeClr val="accent4">
                  <a:alpha val="50000"/>
                </a:schemeClr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3F83A2D-975A-7697-1633-B98C4F05FDD1}"/>
                </a:ext>
              </a:extLst>
            </p:cNvPr>
            <p:cNvSpPr/>
            <p:nvPr/>
          </p:nvSpPr>
          <p:spPr>
            <a:xfrm>
              <a:off x="1277074" y="2836683"/>
              <a:ext cx="4928561" cy="70285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 w="19050">
              <a:solidFill>
                <a:schemeClr val="accent4">
                  <a:alpha val="50000"/>
                </a:schemeClr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13" name="Rubrik 1">
              <a:extLst>
                <a:ext uri="{FF2B5EF4-FFF2-40B4-BE49-F238E27FC236}">
                  <a16:creationId xmlns:a16="http://schemas.microsoft.com/office/drawing/2014/main" id="{8B07D40A-9170-E9E8-F239-4B8B9175B1E7}"/>
                </a:ext>
              </a:extLst>
            </p:cNvPr>
            <p:cNvSpPr txBox="1">
              <a:spLocks/>
            </p:cNvSpPr>
            <p:nvPr/>
          </p:nvSpPr>
          <p:spPr>
            <a:xfrm>
              <a:off x="2044194" y="2939143"/>
              <a:ext cx="3130342" cy="502568"/>
            </a:xfrm>
            <a:prstGeom prst="rect">
              <a:avLst/>
            </a:prstGeom>
          </p:spPr>
          <p:txBody>
            <a:bodyPr vert="horz" lIns="0" tIns="0" rIns="68580" bIns="3429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v-SE" sz="1275" b="0" dirty="0">
                  <a:solidFill>
                    <a:schemeClr val="bg1">
                      <a:alpha val="50000"/>
                    </a:schemeClr>
                  </a:solidFill>
                </a:rPr>
                <a:t>När det går magsjuka. </a:t>
              </a:r>
            </a:p>
          </p:txBody>
        </p:sp>
        <p:sp>
          <p:nvSpPr>
            <p:cNvPr id="14" name="Rubrik 1">
              <a:extLst>
                <a:ext uri="{FF2B5EF4-FFF2-40B4-BE49-F238E27FC236}">
                  <a16:creationId xmlns:a16="http://schemas.microsoft.com/office/drawing/2014/main" id="{E7009BE7-C0BD-F4C7-AA51-880E576DE38B}"/>
                </a:ext>
              </a:extLst>
            </p:cNvPr>
            <p:cNvSpPr txBox="1">
              <a:spLocks/>
            </p:cNvSpPr>
            <p:nvPr/>
          </p:nvSpPr>
          <p:spPr>
            <a:xfrm>
              <a:off x="2044194" y="3746603"/>
              <a:ext cx="3791992" cy="688144"/>
            </a:xfrm>
            <a:prstGeom prst="rect">
              <a:avLst/>
            </a:prstGeom>
          </p:spPr>
          <p:txBody>
            <a:bodyPr vert="horz" lIns="0" tIns="0" rIns="68580" bIns="3429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sv-SE" sz="1275" b="0" dirty="0">
                  <a:solidFill>
                    <a:schemeClr val="bg1">
                      <a:alpha val="50000"/>
                    </a:schemeClr>
                  </a:solidFill>
                </a:rPr>
                <a:t>När jag hanterar vassa föremål. </a:t>
              </a:r>
            </a:p>
          </p:txBody>
        </p:sp>
        <p:sp>
          <p:nvSpPr>
            <p:cNvPr id="15" name="Rubrik 1">
              <a:extLst>
                <a:ext uri="{FF2B5EF4-FFF2-40B4-BE49-F238E27FC236}">
                  <a16:creationId xmlns:a16="http://schemas.microsoft.com/office/drawing/2014/main" id="{38E8AFBC-8077-F9E2-B560-B3815FA3C76E}"/>
                </a:ext>
              </a:extLst>
            </p:cNvPr>
            <p:cNvSpPr txBox="1">
              <a:spLocks/>
            </p:cNvSpPr>
            <p:nvPr/>
          </p:nvSpPr>
          <p:spPr>
            <a:xfrm>
              <a:off x="2044195" y="4743851"/>
              <a:ext cx="3993050" cy="502568"/>
            </a:xfrm>
            <a:prstGeom prst="rect">
              <a:avLst/>
            </a:prstGeom>
          </p:spPr>
          <p:txBody>
            <a:bodyPr vert="horz" lIns="0" tIns="0" rIns="68580" bIns="3429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v-SE" sz="1275" b="0" dirty="0">
                  <a:solidFill>
                    <a:schemeClr val="bg1">
                      <a:alpha val="50000"/>
                    </a:schemeClr>
                  </a:solidFill>
                </a:rPr>
                <a:t>När jag vill skydda mina egna händer.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287BDE-F314-96B0-14E2-AC8001FE0E8D}"/>
                </a:ext>
              </a:extLst>
            </p:cNvPr>
            <p:cNvSpPr/>
            <p:nvPr/>
          </p:nvSpPr>
          <p:spPr>
            <a:xfrm>
              <a:off x="1411762" y="2974141"/>
              <a:ext cx="408497" cy="40849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9050">
              <a:solidFill>
                <a:schemeClr val="accent4">
                  <a:alpha val="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500" b="1" dirty="0">
                  <a:solidFill>
                    <a:schemeClr val="lt1">
                      <a:alpha val="50000"/>
                    </a:schemeClr>
                  </a:solidFill>
                </a:rPr>
                <a:t>a</a:t>
              </a:r>
            </a:p>
          </p:txBody>
        </p:sp>
        <p:sp>
          <p:nvSpPr>
            <p:cNvPr id="17" name="Rubrik 1">
              <a:extLst>
                <a:ext uri="{FF2B5EF4-FFF2-40B4-BE49-F238E27FC236}">
                  <a16:creationId xmlns:a16="http://schemas.microsoft.com/office/drawing/2014/main" id="{1B075C4E-A9E1-8918-8C30-FD0D2B40A6D6}"/>
                </a:ext>
              </a:extLst>
            </p:cNvPr>
            <p:cNvSpPr txBox="1">
              <a:spLocks/>
            </p:cNvSpPr>
            <p:nvPr/>
          </p:nvSpPr>
          <p:spPr>
            <a:xfrm>
              <a:off x="1250800" y="2926155"/>
              <a:ext cx="198755" cy="323747"/>
            </a:xfrm>
            <a:prstGeom prst="rect">
              <a:avLst/>
            </a:prstGeom>
          </p:spPr>
          <p:txBody>
            <a:bodyPr vert="horz" lIns="0" tIns="0" rIns="68580" bIns="3429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sv-SE" sz="225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1B89C6-4A47-7C2F-731B-FB2B3128151C}"/>
                </a:ext>
              </a:extLst>
            </p:cNvPr>
            <p:cNvSpPr/>
            <p:nvPr/>
          </p:nvSpPr>
          <p:spPr>
            <a:xfrm>
              <a:off x="1411762" y="3871481"/>
              <a:ext cx="408497" cy="40849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9050">
              <a:solidFill>
                <a:schemeClr val="accent4">
                  <a:alpha val="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500" b="1" dirty="0">
                  <a:solidFill>
                    <a:schemeClr val="lt1">
                      <a:alpha val="50000"/>
                    </a:schemeClr>
                  </a:solidFill>
                </a:rPr>
                <a:t>b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DA2FA4A-E1C3-4306-AD36-557C282F4503}"/>
                </a:ext>
              </a:extLst>
            </p:cNvPr>
            <p:cNvSpPr/>
            <p:nvPr/>
          </p:nvSpPr>
          <p:spPr>
            <a:xfrm>
              <a:off x="1411762" y="4790887"/>
              <a:ext cx="408497" cy="40849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9050">
              <a:solidFill>
                <a:schemeClr val="accent4">
                  <a:alpha val="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500" b="1" dirty="0">
                  <a:solidFill>
                    <a:schemeClr val="lt1">
                      <a:alpha val="50000"/>
                    </a:schemeClr>
                  </a:solidFill>
                </a:rPr>
                <a:t>c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1916A2-BF8F-D19B-C1EE-681FD482B65A}"/>
              </a:ext>
            </a:extLst>
          </p:cNvPr>
          <p:cNvSpPr/>
          <p:nvPr/>
        </p:nvSpPr>
        <p:spPr>
          <a:xfrm>
            <a:off x="957805" y="5034564"/>
            <a:ext cx="4528595" cy="63709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79D3C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ubrik 1">
            <a:extLst>
              <a:ext uri="{FF2B5EF4-FFF2-40B4-BE49-F238E27FC236}">
                <a16:creationId xmlns:a16="http://schemas.microsoft.com/office/drawing/2014/main" id="{61CC029E-1639-5932-476A-304BBD6D4B11}"/>
              </a:ext>
            </a:extLst>
          </p:cNvPr>
          <p:cNvSpPr txBox="1">
            <a:spLocks/>
          </p:cNvSpPr>
          <p:nvPr/>
        </p:nvSpPr>
        <p:spPr>
          <a:xfrm>
            <a:off x="1212008" y="5150569"/>
            <a:ext cx="4158155" cy="426328"/>
          </a:xfrm>
          <a:prstGeom prst="rect">
            <a:avLst/>
          </a:prstGeom>
        </p:spPr>
        <p:txBody>
          <a:bodyPr vert="horz" lIns="0" tIns="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275" b="0" dirty="0"/>
              <a:t>Inget av alternativen! </a:t>
            </a:r>
          </a:p>
          <a:p>
            <a:r>
              <a:rPr lang="sv-SE" sz="1050" b="0" dirty="0"/>
              <a:t>Dubbla handskar ska aldrig användas. Det ger inget extra skydd.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270EE8-2D7A-88A4-8CF7-204142E8EC73}"/>
              </a:ext>
            </a:extLst>
          </p:cNvPr>
          <p:cNvSpPr/>
          <p:nvPr/>
        </p:nvSpPr>
        <p:spPr>
          <a:xfrm>
            <a:off x="267533" y="5081496"/>
            <a:ext cx="544916" cy="544916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07054-FE5C-30CD-76E9-0C9722D9B3E2}"/>
              </a:ext>
            </a:extLst>
          </p:cNvPr>
          <p:cNvSpPr txBox="1"/>
          <p:nvPr/>
        </p:nvSpPr>
        <p:spPr>
          <a:xfrm>
            <a:off x="305500" y="5179988"/>
            <a:ext cx="47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/>
                </a:solidFill>
              </a:rPr>
              <a:t>Rätt svar</a:t>
            </a:r>
          </a:p>
        </p:txBody>
      </p:sp>
    </p:spTree>
    <p:extLst>
      <p:ext uri="{BB962C8B-B14F-4D97-AF65-F5344CB8AC3E}">
        <p14:creationId xmlns:p14="http://schemas.microsoft.com/office/powerpoint/2010/main" val="419974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1">
  <a:themeElements>
    <a:clrScheme name="Anpassa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DACDE"/>
      </a:accent1>
      <a:accent2>
        <a:srgbClr val="C0504D"/>
      </a:accent2>
      <a:accent3>
        <a:srgbClr val="43963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allregionhalland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allregionhalland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mallregionhalland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egion Halland - grön 1">
  <a:themeElements>
    <a:clrScheme name="Region Halland">
      <a:dk1>
        <a:sysClr val="windowText" lastClr="000000"/>
      </a:dk1>
      <a:lt1>
        <a:sysClr val="window" lastClr="FFFFFF"/>
      </a:lt1>
      <a:dk2>
        <a:srgbClr val="00495D"/>
      </a:dk2>
      <a:lt2>
        <a:srgbClr val="F8F8F8"/>
      </a:lt2>
      <a:accent1>
        <a:srgbClr val="006858"/>
      </a:accent1>
      <a:accent2>
        <a:srgbClr val="A3D8E7"/>
      </a:accent2>
      <a:accent3>
        <a:srgbClr val="20AC6C"/>
      </a:accent3>
      <a:accent4>
        <a:srgbClr val="D8E69C"/>
      </a:accent4>
      <a:accent5>
        <a:srgbClr val="28B3C7"/>
      </a:accent5>
      <a:accent6>
        <a:srgbClr val="82CD9E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Halland grön 1.potx" id="{51793041-268A-4D83-9C6C-FD64AAB7323F}" vid="{F368577E-8B2A-4593-81C3-A3BE25850DA7}"/>
    </a:ext>
  </a:extLst>
</a:theme>
</file>

<file path=ppt/theme/theme6.xml><?xml version="1.0" encoding="utf-8"?>
<a:theme xmlns:a="http://schemas.openxmlformats.org/drawingml/2006/main" name="1_Region Halland - grön 1">
  <a:themeElements>
    <a:clrScheme name="Region Halland">
      <a:dk1>
        <a:sysClr val="windowText" lastClr="000000"/>
      </a:dk1>
      <a:lt1>
        <a:sysClr val="window" lastClr="FFFFFF"/>
      </a:lt1>
      <a:dk2>
        <a:srgbClr val="00495D"/>
      </a:dk2>
      <a:lt2>
        <a:srgbClr val="F8F8F8"/>
      </a:lt2>
      <a:accent1>
        <a:srgbClr val="006858"/>
      </a:accent1>
      <a:accent2>
        <a:srgbClr val="A3D8E7"/>
      </a:accent2>
      <a:accent3>
        <a:srgbClr val="20AC6C"/>
      </a:accent3>
      <a:accent4>
        <a:srgbClr val="D8E69C"/>
      </a:accent4>
      <a:accent5>
        <a:srgbClr val="28B3C7"/>
      </a:accent5>
      <a:accent6>
        <a:srgbClr val="82CD9E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Halland grön 1.potx" id="{51793041-268A-4D83-9C6C-FD64AAB7323F}" vid="{F368577E-8B2A-4593-81C3-A3BE25850DA7}"/>
    </a:ext>
  </a:extLst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Region Halland">
    <a:dk1>
      <a:sysClr val="windowText" lastClr="000000"/>
    </a:dk1>
    <a:lt1>
      <a:sysClr val="window" lastClr="FFFFFF"/>
    </a:lt1>
    <a:dk2>
      <a:srgbClr val="00495D"/>
    </a:dk2>
    <a:lt2>
      <a:srgbClr val="F8F8F8"/>
    </a:lt2>
    <a:accent1>
      <a:srgbClr val="006858"/>
    </a:accent1>
    <a:accent2>
      <a:srgbClr val="A3D8E7"/>
    </a:accent2>
    <a:accent3>
      <a:srgbClr val="20AC6C"/>
    </a:accent3>
    <a:accent4>
      <a:srgbClr val="D8E69C"/>
    </a:accent4>
    <a:accent5>
      <a:srgbClr val="28B3C7"/>
    </a:accent5>
    <a:accent6>
      <a:srgbClr val="82CD9E"/>
    </a:accent6>
    <a:hlink>
      <a:srgbClr val="006966"/>
    </a:hlink>
    <a:folHlink>
      <a:srgbClr val="00506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a0e976-17bd-4608-9e84-d98633d3ccd9">
      <Terms xmlns="http://schemas.microsoft.com/office/infopath/2007/PartnerControls"/>
    </lcf76f155ced4ddcb4097134ff3c332f>
    <TaxCatchAll xmlns="07bb1ece-00da-45f5-8eda-a43bfb7e50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F946ECCB2E334CAD6303BD5F095D86" ma:contentTypeVersion="16" ma:contentTypeDescription="Skapa ett nytt dokument." ma:contentTypeScope="" ma:versionID="45a038582c52dc6f771346686f3db57e">
  <xsd:schema xmlns:xsd="http://www.w3.org/2001/XMLSchema" xmlns:xs="http://www.w3.org/2001/XMLSchema" xmlns:p="http://schemas.microsoft.com/office/2006/metadata/properties" xmlns:ns2="a1a0e976-17bd-4608-9e84-d98633d3ccd9" xmlns:ns3="07bb1ece-00da-45f5-8eda-a43bfb7e50ba" targetNamespace="http://schemas.microsoft.com/office/2006/metadata/properties" ma:root="true" ma:fieldsID="e68fb48b56967a6fc08400b7cfde4091" ns2:_="" ns3:_="">
    <xsd:import namespace="a1a0e976-17bd-4608-9e84-d98633d3ccd9"/>
    <xsd:import namespace="07bb1ece-00da-45f5-8eda-a43bfb7e50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0e976-17bd-4608-9e84-d98633d3c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b25a3c-5420-47fb-901f-1f2eddde8d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b1ece-00da-45f5-8eda-a43bfb7e50b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461093-d0ec-4cbb-88f3-b45baf0850a4}" ma:internalName="TaxCatchAll" ma:showField="CatchAllData" ma:web="07bb1ece-00da-45f5-8eda-a43bfb7e5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CA9D8-08AA-47FE-854C-37E17BB338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8AB497-5CC5-4747-A7E2-06C4DBABE1B1}">
  <ds:schemaRefs>
    <ds:schemaRef ds:uri="http://schemas.microsoft.com/office/2006/documentManagement/types"/>
    <ds:schemaRef ds:uri="http://purl.org/dc/terms/"/>
    <ds:schemaRef ds:uri="http://purl.org/dc/elements/1.1/"/>
    <ds:schemaRef ds:uri="07bb1ece-00da-45f5-8eda-a43bfb7e50b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1a0e976-17bd-4608-9e84-d98633d3ccd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E4D52A-5B8D-4840-926B-95166B610C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a0e976-17bd-4608-9e84-d98633d3ccd9"/>
    <ds:schemaRef ds:uri="07bb1ece-00da-45f5-8eda-a43bfb7e50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logga vårdhygien</Template>
  <TotalTime>6113</TotalTime>
  <Words>1051</Words>
  <Application>Microsoft Office PowerPoint</Application>
  <PresentationFormat>Bildspel på skärmen (4:3)</PresentationFormat>
  <Paragraphs>236</Paragraphs>
  <Slides>21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21</vt:i4>
      </vt:variant>
    </vt:vector>
  </HeadingPairs>
  <TitlesOfParts>
    <vt:vector size="30" baseType="lpstr">
      <vt:lpstr>Arial</vt:lpstr>
      <vt:lpstr>Calibri</vt:lpstr>
      <vt:lpstr>Wingdings</vt:lpstr>
      <vt:lpstr>1_Tema1</vt:lpstr>
      <vt:lpstr>8_mallregionhalland</vt:lpstr>
      <vt:lpstr>2_mallregionhalland</vt:lpstr>
      <vt:lpstr>15_mallregionhalland</vt:lpstr>
      <vt:lpstr>Region Halland - grön 1</vt:lpstr>
      <vt:lpstr>1_Region Halland - grön 1</vt:lpstr>
      <vt:lpstr>Hur använder vi handskar i äldreomsorgen?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Tar du av dig handskarna i tid?</vt:lpstr>
      <vt:lpstr>PowerPoint-presentation</vt:lpstr>
      <vt:lpstr>PowerPoint-presentation</vt:lpstr>
      <vt:lpstr>Förebygg uppkomst av eksem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Hygienkonferens våren 2011</dc:title>
  <dc:creator>janmae</dc:creator>
  <cp:lastModifiedBy>Johansson Peter X ADH MIB</cp:lastModifiedBy>
  <cp:revision>287</cp:revision>
  <cp:lastPrinted>1601-01-01T00:00:00Z</cp:lastPrinted>
  <dcterms:created xsi:type="dcterms:W3CDTF">2011-03-21T12:28:11Z</dcterms:created>
  <dcterms:modified xsi:type="dcterms:W3CDTF">2025-12-03T09:39:22Z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ContentTypeId">
    <vt:lpwstr>0x010100ACF946ECCB2E334CAD6303BD5F095D86</vt:lpwstr>
  </property>
</Properties>
</file>