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846" r:id="rId1"/>
    <p:sldMasterId id="2147483847" r:id="rId2"/>
    <p:sldMasterId id="2147483848" r:id="rId3"/>
  </p:sldMasterIdLst>
  <p:notesMasterIdLst>
    <p:notesMasterId r:id="rId12"/>
  </p:notesMasterIdLst>
  <p:sldIdLst>
    <p:sldId id="256" r:id="rId4"/>
    <p:sldId id="257" r:id="rId5"/>
    <p:sldId id="258" r:id="rId6"/>
    <p:sldId id="259" r:id="rId7"/>
    <p:sldId id="260" r:id="rId8"/>
    <p:sldId id="261" r:id="rId9"/>
    <p:sldId id="262" r:id="rId10"/>
    <p:sldId id="263"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A7DCB9-099E-417E-905D-796CE19FADFE}">
  <a:tblStyle styleId="{CDA7DCB9-099E-417E-905D-796CE19FADF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2" d="100"/>
          <a:sy n="122" d="100"/>
        </p:scale>
        <p:origin x="11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skyrev.se/kommunal-revision/rekommendationer/r5-granskning-av-delarsrapport-och-arsredovisnin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g2503a852b51_0_38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8" name="Google Shape;1148;g2503a852b51_0_3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g5c671e3b23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6" name="Google Shape;1156;g5c671e3b23_0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i="1">
              <a:solidFill>
                <a:srgbClr val="CC0000"/>
              </a:solidFill>
            </a:endParaRPr>
          </a:p>
        </p:txBody>
      </p:sp>
      <p:sp>
        <p:nvSpPr>
          <p:cNvPr id="1157" name="Google Shape;1157;g5c671e3b23_0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g5c671e3b23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4" name="Google Shape;1164;g5c671e3b23_0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solidFill>
                <a:srgbClr val="CC0000"/>
              </a:solidFill>
            </a:endParaRPr>
          </a:p>
        </p:txBody>
      </p:sp>
      <p:sp>
        <p:nvSpPr>
          <p:cNvPr id="1165" name="Google Shape;1165;g5c671e3b23_0_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g28be4a4871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2" name="Google Shape;1172;g28be4a4871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solidFill>
                <a:srgbClr val="CC0000"/>
              </a:solidFill>
            </a:endParaRPr>
          </a:p>
        </p:txBody>
      </p:sp>
      <p:sp>
        <p:nvSpPr>
          <p:cNvPr id="1173" name="Google Shape;1173;g28be4a48715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8"/>
        <p:cNvGrpSpPr/>
        <p:nvPr/>
      </p:nvGrpSpPr>
      <p:grpSpPr>
        <a:xfrm>
          <a:off x="0" y="0"/>
          <a:ext cx="0" cy="0"/>
          <a:chOff x="0" y="0"/>
          <a:chExt cx="0" cy="0"/>
        </a:xfrm>
      </p:grpSpPr>
      <p:sp>
        <p:nvSpPr>
          <p:cNvPr id="1179" name="Google Shape;1179;g1c5cf78616a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0" name="Google Shape;1180;g1c5cf78616a_0_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i="1"/>
          </a:p>
        </p:txBody>
      </p:sp>
      <p:sp>
        <p:nvSpPr>
          <p:cNvPr id="1181" name="Google Shape;1181;g1c5cf78616a_0_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6"/>
        <p:cNvGrpSpPr/>
        <p:nvPr/>
      </p:nvGrpSpPr>
      <p:grpSpPr>
        <a:xfrm>
          <a:off x="0" y="0"/>
          <a:ext cx="0" cy="0"/>
          <a:chOff x="0" y="0"/>
          <a:chExt cx="0" cy="0"/>
        </a:xfrm>
      </p:grpSpPr>
      <p:sp>
        <p:nvSpPr>
          <p:cNvPr id="1187" name="Google Shape;1187;g5c671e3b23_0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8" name="Google Shape;1188;g5c671e3b23_0_1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r>
              <a:rPr lang="en-GB">
                <a:solidFill>
                  <a:srgbClr val="CC0000"/>
                </a:solidFill>
              </a:rPr>
              <a:t>Projektledare tar en dialog med uppdragsledare om det finns behov att utveckla textmassan (se utrymme under besvarande av revisionsfråga). Detta gäller i första hand vid </a:t>
            </a:r>
            <a:r>
              <a:rPr lang="en-GB" b="1">
                <a:solidFill>
                  <a:srgbClr val="CC0000"/>
                </a:solidFill>
              </a:rPr>
              <a:t>röd</a:t>
            </a:r>
            <a:r>
              <a:rPr lang="en-GB">
                <a:solidFill>
                  <a:srgbClr val="CC0000"/>
                </a:solidFill>
              </a:rPr>
              <a:t>, </a:t>
            </a:r>
            <a:r>
              <a:rPr lang="en-GB" b="1">
                <a:solidFill>
                  <a:srgbClr val="CC0000"/>
                </a:solidFill>
              </a:rPr>
              <a:t>gul </a:t>
            </a:r>
            <a:r>
              <a:rPr lang="en-GB">
                <a:solidFill>
                  <a:srgbClr val="CC0000"/>
                </a:solidFill>
              </a:rPr>
              <a:t>eller</a:t>
            </a:r>
            <a:r>
              <a:rPr lang="en-GB" b="1">
                <a:solidFill>
                  <a:srgbClr val="CC0000"/>
                </a:solidFill>
              </a:rPr>
              <a:t> grå</a:t>
            </a:r>
            <a:r>
              <a:rPr lang="en-GB">
                <a:solidFill>
                  <a:srgbClr val="CC0000"/>
                </a:solidFill>
              </a:rPr>
              <a:t> bedömning. Exempel på hur yrkesrevisor kan formulera sig finns i </a:t>
            </a:r>
            <a:r>
              <a:rPr lang="en-GB" u="sng">
                <a:solidFill>
                  <a:schemeClr val="hlink"/>
                </a:solidFill>
                <a:hlinkClick r:id="rId3"/>
              </a:rPr>
              <a:t>SKYREVS rekommendation R5 avseende Delårsrapport och Årsredovisning</a:t>
            </a:r>
            <a:r>
              <a:rPr lang="en-GB">
                <a:solidFill>
                  <a:srgbClr val="CC0000"/>
                </a:solidFill>
              </a:rPr>
              <a:t>.   </a:t>
            </a:r>
            <a:endParaRPr>
              <a:solidFill>
                <a:srgbClr val="CC0000"/>
              </a:solidFill>
            </a:endParaRPr>
          </a:p>
        </p:txBody>
      </p:sp>
      <p:sp>
        <p:nvSpPr>
          <p:cNvPr id="1189" name="Google Shape;1189;g5c671e3b23_0_1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8"/>
        <p:cNvGrpSpPr/>
        <p:nvPr/>
      </p:nvGrpSpPr>
      <p:grpSpPr>
        <a:xfrm>
          <a:off x="0" y="0"/>
          <a:ext cx="0" cy="0"/>
          <a:chOff x="0" y="0"/>
          <a:chExt cx="0" cy="0"/>
        </a:xfrm>
      </p:grpSpPr>
      <p:sp>
        <p:nvSpPr>
          <p:cNvPr id="1199" name="Google Shape;1199;g28be4a48715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0" name="Google Shape;1200;g28be4a48715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solidFill>
                <a:srgbClr val="CC0000"/>
              </a:solidFill>
            </a:endParaRPr>
          </a:p>
        </p:txBody>
      </p:sp>
      <p:sp>
        <p:nvSpPr>
          <p:cNvPr id="1201" name="Google Shape;1201;g28be4a48715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6"/>
        <p:cNvGrpSpPr/>
        <p:nvPr/>
      </p:nvGrpSpPr>
      <p:grpSpPr>
        <a:xfrm>
          <a:off x="0" y="0"/>
          <a:ext cx="0" cy="0"/>
          <a:chOff x="0" y="0"/>
          <a:chExt cx="0" cy="0"/>
        </a:xfrm>
      </p:grpSpPr>
      <p:sp>
        <p:nvSpPr>
          <p:cNvPr id="1207" name="Google Shape;1207;g474852f4cd_1_4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8" name="Google Shape;1208;g474852f4cd_1_4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i="1">
                <a:solidFill>
                  <a:srgbClr val="CC0000"/>
                </a:solidFill>
              </a:rPr>
              <a:t>Fyll i uppgifter för det aktuella uppdraget.</a:t>
            </a:r>
            <a:r>
              <a:rPr lang="en-GB"/>
              <a:t> </a:t>
            </a:r>
            <a:endParaRPr/>
          </a:p>
        </p:txBody>
      </p:sp>
      <p:sp>
        <p:nvSpPr>
          <p:cNvPr id="1209" name="Google Shape;1209;g474852f4cd_1_4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16"/>
        <p:cNvGrpSpPr/>
        <p:nvPr/>
      </p:nvGrpSpPr>
      <p:grpSpPr>
        <a:xfrm>
          <a:off x="0" y="0"/>
          <a:ext cx="0" cy="0"/>
          <a:chOff x="0" y="0"/>
          <a:chExt cx="0" cy="0"/>
        </a:xfrm>
      </p:grpSpPr>
      <p:sp>
        <p:nvSpPr>
          <p:cNvPr id="17" name="Google Shape;17;p2"/>
          <p:cNvSpPr/>
          <p:nvPr/>
        </p:nvSpPr>
        <p:spPr>
          <a:xfrm>
            <a:off x="0" y="0"/>
            <a:ext cx="809625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 name="Google Shape;18;p2"/>
          <p:cNvSpPr/>
          <p:nvPr/>
        </p:nvSpPr>
        <p:spPr>
          <a:xfrm>
            <a:off x="0" y="3429000"/>
            <a:ext cx="8096250" cy="1143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9" name="Google Shape;19;p2"/>
          <p:cNvSpPr/>
          <p:nvPr/>
        </p:nvSpPr>
        <p:spPr>
          <a:xfrm>
            <a:off x="8096250" y="0"/>
            <a:ext cx="4095750" cy="3429000"/>
          </a:xfrm>
          <a:prstGeom prst="rect">
            <a:avLst/>
          </a:prstGeom>
          <a:solidFill>
            <a:srgbClr val="EB8C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 name="Google Shape;20;p2"/>
          <p:cNvSpPr txBox="1">
            <a:spLocks noGrp="1"/>
          </p:cNvSpPr>
          <p:nvPr>
            <p:ph type="ctrTitle"/>
          </p:nvPr>
        </p:nvSpPr>
        <p:spPr>
          <a:xfrm>
            <a:off x="442912" y="428625"/>
            <a:ext cx="7418388" cy="265176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 name="Google Shape;21;p2"/>
          <p:cNvSpPr txBox="1">
            <a:spLocks noGrp="1"/>
          </p:cNvSpPr>
          <p:nvPr>
            <p:ph type="subTitle" idx="1"/>
          </p:nvPr>
        </p:nvSpPr>
        <p:spPr>
          <a:xfrm>
            <a:off x="442914" y="374904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22" name="Google Shape;22;p2"/>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73"/>
        <p:cNvGrpSpPr/>
        <p:nvPr/>
      </p:nvGrpSpPr>
      <p:grpSpPr>
        <a:xfrm>
          <a:off x="0" y="0"/>
          <a:ext cx="0" cy="0"/>
          <a:chOff x="0" y="0"/>
          <a:chExt cx="0" cy="0"/>
        </a:xfrm>
      </p:grpSpPr>
      <p:sp>
        <p:nvSpPr>
          <p:cNvPr id="74" name="Google Shape;74;p11"/>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75" name="Google Shape;75;p11"/>
          <p:cNvGrpSpPr/>
          <p:nvPr/>
        </p:nvGrpSpPr>
        <p:grpSpPr>
          <a:xfrm>
            <a:off x="0" y="0"/>
            <a:ext cx="12192000" cy="6858000"/>
            <a:chOff x="0" y="0"/>
            <a:chExt cx="12192000" cy="6858000"/>
          </a:xfrm>
        </p:grpSpPr>
        <p:sp>
          <p:nvSpPr>
            <p:cNvPr id="76" name="Google Shape;76;p11"/>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7" name="Google Shape;77;p11"/>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78" name="Google Shape;78;p11"/>
          <p:cNvSpPr txBox="1">
            <a:spLocks noGrp="1"/>
          </p:cNvSpPr>
          <p:nvPr>
            <p:ph type="ctrTitle"/>
          </p:nvPr>
        </p:nvSpPr>
        <p:spPr>
          <a:xfrm>
            <a:off x="442912" y="428625"/>
            <a:ext cx="7418388" cy="2771775"/>
          </a:xfrm>
          <a:prstGeom prst="rect">
            <a:avLst/>
          </a:prstGeom>
          <a:noFill/>
          <a:ln>
            <a:noFill/>
          </a:ln>
        </p:spPr>
        <p:txBody>
          <a:bodyPr spcFirstLastPara="1" wrap="square" lIns="0" tIns="0" rIns="0" bIns="0" anchor="b" anchorCtr="0">
            <a:noAutofit/>
          </a:bodyPr>
          <a:lstStyle>
            <a:lvl1pPr marR="0" lvl="0" algn="l" rtl="0">
              <a:lnSpc>
                <a:spcPct val="86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Google Shape;79;p11"/>
          <p:cNvSpPr txBox="1">
            <a:spLocks noGrp="1"/>
          </p:cNvSpPr>
          <p:nvPr>
            <p:ph type="subTitle" idx="1"/>
          </p:nvPr>
        </p:nvSpPr>
        <p:spPr>
          <a:xfrm>
            <a:off x="442913" y="339471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561"/>
        <p:cNvGrpSpPr/>
        <p:nvPr/>
      </p:nvGrpSpPr>
      <p:grpSpPr>
        <a:xfrm>
          <a:off x="0" y="0"/>
          <a:ext cx="0" cy="0"/>
          <a:chOff x="0" y="0"/>
          <a:chExt cx="0" cy="0"/>
        </a:xfrm>
      </p:grpSpPr>
      <p:sp>
        <p:nvSpPr>
          <p:cNvPr id="562" name="Google Shape;562;p102"/>
          <p:cNvSpPr txBox="1">
            <a:spLocks noGrp="1"/>
          </p:cNvSpPr>
          <p:nvPr>
            <p:ph type="body" idx="1"/>
          </p:nvPr>
        </p:nvSpPr>
        <p:spPr>
          <a:xfrm>
            <a:off x="442913"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63" name="Google Shape;563;p102"/>
          <p:cNvSpPr txBox="1">
            <a:spLocks noGrp="1"/>
          </p:cNvSpPr>
          <p:nvPr>
            <p:ph type="body" idx="2"/>
          </p:nvPr>
        </p:nvSpPr>
        <p:spPr>
          <a:xfrm>
            <a:off x="6275388"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64" name="Google Shape;564;p102"/>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65" name="Google Shape;565;p10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566"/>
        <p:cNvGrpSpPr/>
        <p:nvPr/>
      </p:nvGrpSpPr>
      <p:grpSpPr>
        <a:xfrm>
          <a:off x="0" y="0"/>
          <a:ext cx="0" cy="0"/>
          <a:chOff x="0" y="0"/>
          <a:chExt cx="0" cy="0"/>
        </a:xfrm>
      </p:grpSpPr>
      <p:sp>
        <p:nvSpPr>
          <p:cNvPr id="567" name="Google Shape;567;p103"/>
          <p:cNvSpPr txBox="1">
            <a:spLocks noGrp="1"/>
          </p:cNvSpPr>
          <p:nvPr>
            <p:ph type="body" idx="1"/>
          </p:nvPr>
        </p:nvSpPr>
        <p:spPr>
          <a:xfrm>
            <a:off x="442913"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68" name="Google Shape;568;p103"/>
          <p:cNvSpPr txBox="1">
            <a:spLocks noGrp="1"/>
          </p:cNvSpPr>
          <p:nvPr>
            <p:ph type="body" idx="2"/>
          </p:nvPr>
        </p:nvSpPr>
        <p:spPr>
          <a:xfrm>
            <a:off x="4332288"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69" name="Google Shape;569;p103"/>
          <p:cNvSpPr txBox="1">
            <a:spLocks noGrp="1"/>
          </p:cNvSpPr>
          <p:nvPr>
            <p:ph type="body" idx="3"/>
          </p:nvPr>
        </p:nvSpPr>
        <p:spPr>
          <a:xfrm>
            <a:off x="8220076"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70" name="Google Shape;570;p103"/>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71" name="Google Shape;571;p10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572"/>
        <p:cNvGrpSpPr/>
        <p:nvPr/>
      </p:nvGrpSpPr>
      <p:grpSpPr>
        <a:xfrm>
          <a:off x="0" y="0"/>
          <a:ext cx="0" cy="0"/>
          <a:chOff x="0" y="0"/>
          <a:chExt cx="0" cy="0"/>
        </a:xfrm>
      </p:grpSpPr>
      <p:sp>
        <p:nvSpPr>
          <p:cNvPr id="573" name="Google Shape;573;p104"/>
          <p:cNvSpPr txBox="1">
            <a:spLocks noGrp="1"/>
          </p:cNvSpPr>
          <p:nvPr>
            <p:ph type="body" idx="1"/>
          </p:nvPr>
        </p:nvSpPr>
        <p:spPr>
          <a:xfrm>
            <a:off x="4429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74" name="Google Shape;574;p104"/>
          <p:cNvSpPr txBox="1">
            <a:spLocks noGrp="1"/>
          </p:cNvSpPr>
          <p:nvPr>
            <p:ph type="body" idx="2"/>
          </p:nvPr>
        </p:nvSpPr>
        <p:spPr>
          <a:xfrm>
            <a:off x="33606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75" name="Google Shape;575;p104"/>
          <p:cNvSpPr txBox="1">
            <a:spLocks noGrp="1"/>
          </p:cNvSpPr>
          <p:nvPr>
            <p:ph type="body" idx="3"/>
          </p:nvPr>
        </p:nvSpPr>
        <p:spPr>
          <a:xfrm>
            <a:off x="6275388"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76" name="Google Shape;576;p104"/>
          <p:cNvSpPr txBox="1">
            <a:spLocks noGrp="1"/>
          </p:cNvSpPr>
          <p:nvPr>
            <p:ph type="body" idx="4"/>
          </p:nvPr>
        </p:nvSpPr>
        <p:spPr>
          <a:xfrm>
            <a:off x="919016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77" name="Google Shape;577;p104"/>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78" name="Google Shape;578;p10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579"/>
        <p:cNvGrpSpPr/>
        <p:nvPr/>
      </p:nvGrpSpPr>
      <p:grpSpPr>
        <a:xfrm>
          <a:off x="0" y="0"/>
          <a:ext cx="0" cy="0"/>
          <a:chOff x="0" y="0"/>
          <a:chExt cx="0" cy="0"/>
        </a:xfrm>
      </p:grpSpPr>
      <p:sp>
        <p:nvSpPr>
          <p:cNvPr id="580" name="Google Shape;580;p105"/>
          <p:cNvSpPr txBox="1">
            <a:spLocks noGrp="1"/>
          </p:cNvSpPr>
          <p:nvPr>
            <p:ph type="body" idx="1"/>
          </p:nvPr>
        </p:nvSpPr>
        <p:spPr>
          <a:xfrm>
            <a:off x="44291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81" name="Google Shape;581;p105"/>
          <p:cNvSpPr txBox="1">
            <a:spLocks noGrp="1"/>
          </p:cNvSpPr>
          <p:nvPr>
            <p:ph type="body" idx="2"/>
          </p:nvPr>
        </p:nvSpPr>
        <p:spPr>
          <a:xfrm>
            <a:off x="2777045"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82" name="Google Shape;582;p105"/>
          <p:cNvSpPr txBox="1">
            <a:spLocks noGrp="1"/>
          </p:cNvSpPr>
          <p:nvPr>
            <p:ph type="body" idx="3"/>
          </p:nvPr>
        </p:nvSpPr>
        <p:spPr>
          <a:xfrm>
            <a:off x="5111177"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83" name="Google Shape;583;p105"/>
          <p:cNvSpPr txBox="1">
            <a:spLocks noGrp="1"/>
          </p:cNvSpPr>
          <p:nvPr>
            <p:ph type="body" idx="4"/>
          </p:nvPr>
        </p:nvSpPr>
        <p:spPr>
          <a:xfrm>
            <a:off x="7445309"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84" name="Google Shape;584;p105"/>
          <p:cNvSpPr txBox="1">
            <a:spLocks noGrp="1"/>
          </p:cNvSpPr>
          <p:nvPr>
            <p:ph type="body" idx="5"/>
          </p:nvPr>
        </p:nvSpPr>
        <p:spPr>
          <a:xfrm>
            <a:off x="977944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85" name="Google Shape;585;p105"/>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86" name="Google Shape;586;p10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Title and Full Content">
  <p:cSld name="Title and Full Content">
    <p:spTree>
      <p:nvGrpSpPr>
        <p:cNvPr id="1" name="Shape 587"/>
        <p:cNvGrpSpPr/>
        <p:nvPr/>
      </p:nvGrpSpPr>
      <p:grpSpPr>
        <a:xfrm>
          <a:off x="0" y="0"/>
          <a:ext cx="0" cy="0"/>
          <a:chOff x="0" y="0"/>
          <a:chExt cx="0" cy="0"/>
        </a:xfrm>
      </p:grpSpPr>
      <p:sp>
        <p:nvSpPr>
          <p:cNvPr id="588" name="Google Shape;588;p106"/>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89" name="Google Shape;589;p106"/>
          <p:cNvSpPr txBox="1">
            <a:spLocks noGrp="1"/>
          </p:cNvSpPr>
          <p:nvPr>
            <p:ph type="body" idx="1"/>
          </p:nvPr>
        </p:nvSpPr>
        <p:spPr>
          <a:xfrm>
            <a:off x="442913" y="2103120"/>
            <a:ext cx="11306100" cy="40737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90" name="Google Shape;590;p10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591"/>
        <p:cNvGrpSpPr/>
        <p:nvPr/>
      </p:nvGrpSpPr>
      <p:grpSpPr>
        <a:xfrm>
          <a:off x="0" y="0"/>
          <a:ext cx="0" cy="0"/>
          <a:chOff x="0" y="0"/>
          <a:chExt cx="0" cy="0"/>
        </a:xfrm>
      </p:grpSpPr>
      <p:sp>
        <p:nvSpPr>
          <p:cNvPr id="592" name="Google Shape;592;p107"/>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93" name="Google Shape;593;p107"/>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594"/>
        <p:cNvGrpSpPr/>
        <p:nvPr/>
      </p:nvGrpSpPr>
      <p:grpSpPr>
        <a:xfrm>
          <a:off x="0" y="0"/>
          <a:ext cx="0" cy="0"/>
          <a:chOff x="0" y="0"/>
          <a:chExt cx="0" cy="0"/>
        </a:xfrm>
      </p:grpSpPr>
      <p:sp>
        <p:nvSpPr>
          <p:cNvPr id="595" name="Google Shape;595;p108"/>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596" name="Google Shape;596;p108"/>
          <p:cNvSpPr txBox="1">
            <a:spLocks noGrp="1"/>
          </p:cNvSpPr>
          <p:nvPr>
            <p:ph type="body" idx="1"/>
          </p:nvPr>
        </p:nvSpPr>
        <p:spPr>
          <a:xfrm>
            <a:off x="442913" y="2103438"/>
            <a:ext cx="5317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97" name="Google Shape;597;p108"/>
          <p:cNvSpPr txBox="1">
            <a:spLocks noGrp="1"/>
          </p:cNvSpPr>
          <p:nvPr>
            <p:ph type="title"/>
          </p:nvPr>
        </p:nvSpPr>
        <p:spPr>
          <a:xfrm>
            <a:off x="442913" y="432000"/>
            <a:ext cx="53178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98" name="Google Shape;598;p10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599"/>
        <p:cNvGrpSpPr/>
        <p:nvPr/>
      </p:nvGrpSpPr>
      <p:grpSpPr>
        <a:xfrm>
          <a:off x="0" y="0"/>
          <a:ext cx="0" cy="0"/>
          <a:chOff x="0" y="0"/>
          <a:chExt cx="0" cy="0"/>
        </a:xfrm>
      </p:grpSpPr>
      <p:sp>
        <p:nvSpPr>
          <p:cNvPr id="600" name="Google Shape;600;p109"/>
          <p:cNvSpPr/>
          <p:nvPr/>
        </p:nvSpPr>
        <p:spPr>
          <a:xfrm>
            <a:off x="442911"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01" name="Google Shape;601;p109"/>
          <p:cNvSpPr/>
          <p:nvPr/>
        </p:nvSpPr>
        <p:spPr>
          <a:xfrm>
            <a:off x="4331493"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02" name="Google Shape;602;p109"/>
          <p:cNvSpPr/>
          <p:nvPr/>
        </p:nvSpPr>
        <p:spPr>
          <a:xfrm>
            <a:off x="8220075"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03" name="Google Shape;603;p109"/>
          <p:cNvSpPr txBox="1">
            <a:spLocks noGrp="1"/>
          </p:cNvSpPr>
          <p:nvPr>
            <p:ph type="body" idx="1"/>
          </p:nvPr>
        </p:nvSpPr>
        <p:spPr>
          <a:xfrm>
            <a:off x="442913"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04" name="Google Shape;604;p109"/>
          <p:cNvSpPr txBox="1">
            <a:spLocks noGrp="1"/>
          </p:cNvSpPr>
          <p:nvPr>
            <p:ph type="body" idx="2"/>
          </p:nvPr>
        </p:nvSpPr>
        <p:spPr>
          <a:xfrm>
            <a:off x="4331495"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05" name="Google Shape;605;p109"/>
          <p:cNvSpPr txBox="1">
            <a:spLocks noGrp="1"/>
          </p:cNvSpPr>
          <p:nvPr>
            <p:ph type="body" idx="3"/>
          </p:nvPr>
        </p:nvSpPr>
        <p:spPr>
          <a:xfrm>
            <a:off x="8220076"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06" name="Google Shape;606;p109"/>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07" name="Google Shape;607;p10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08"/>
        <p:cNvGrpSpPr/>
        <p:nvPr/>
      </p:nvGrpSpPr>
      <p:grpSpPr>
        <a:xfrm>
          <a:off x="0" y="0"/>
          <a:ext cx="0" cy="0"/>
          <a:chOff x="0" y="0"/>
          <a:chExt cx="0" cy="0"/>
        </a:xfrm>
      </p:grpSpPr>
      <p:sp>
        <p:nvSpPr>
          <p:cNvPr id="609" name="Google Shape;609;p110"/>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0" name="Google Shape;610;p11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611"/>
        <p:cNvGrpSpPr/>
        <p:nvPr/>
      </p:nvGrpSpPr>
      <p:grpSpPr>
        <a:xfrm>
          <a:off x="0" y="0"/>
          <a:ext cx="0" cy="0"/>
          <a:chOff x="0" y="0"/>
          <a:chExt cx="0" cy="0"/>
        </a:xfrm>
      </p:grpSpPr>
      <p:sp>
        <p:nvSpPr>
          <p:cNvPr id="612" name="Google Shape;612;p111"/>
          <p:cNvSpPr txBox="1">
            <a:spLocks noGrp="1"/>
          </p:cNvSpPr>
          <p:nvPr>
            <p:ph type="body" idx="1"/>
          </p:nvPr>
        </p:nvSpPr>
        <p:spPr>
          <a:xfrm>
            <a:off x="442913" y="3599542"/>
            <a:ext cx="35289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3" name="Google Shape;613;p111"/>
          <p:cNvSpPr txBox="1">
            <a:spLocks noGrp="1"/>
          </p:cNvSpPr>
          <p:nvPr>
            <p:ph type="body" idx="2"/>
          </p:nvPr>
        </p:nvSpPr>
        <p:spPr>
          <a:xfrm>
            <a:off x="442913" y="2095500"/>
            <a:ext cx="35289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3"/>
              </a:buClr>
              <a:buSzPts val="8500"/>
              <a:buFont typeface="Arial"/>
              <a:buNone/>
              <a:defRPr sz="8500" b="0" i="0" u="none" strike="noStrike" cap="none">
                <a:solidFill>
                  <a:schemeClr val="accent3"/>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4" name="Google Shape;614;p111"/>
          <p:cNvSpPr txBox="1">
            <a:spLocks noGrp="1"/>
          </p:cNvSpPr>
          <p:nvPr>
            <p:ph type="body" idx="3"/>
          </p:nvPr>
        </p:nvSpPr>
        <p:spPr>
          <a:xfrm>
            <a:off x="4327524" y="2095500"/>
            <a:ext cx="35337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dk2"/>
              </a:buClr>
              <a:buSzPts val="8500"/>
              <a:buFont typeface="Arial"/>
              <a:buNone/>
              <a:defRPr sz="8500" b="0" i="0" u="none" strike="noStrike" cap="none">
                <a:solidFill>
                  <a:schemeClr val="dk2"/>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5" name="Google Shape;615;p111"/>
          <p:cNvSpPr txBox="1">
            <a:spLocks noGrp="1"/>
          </p:cNvSpPr>
          <p:nvPr>
            <p:ph type="body" idx="4"/>
          </p:nvPr>
        </p:nvSpPr>
        <p:spPr>
          <a:xfrm>
            <a:off x="8222571" y="2095500"/>
            <a:ext cx="35289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1"/>
              </a:buClr>
              <a:buSzPts val="8500"/>
              <a:buFont typeface="Arial"/>
              <a:buNone/>
              <a:defRPr sz="8500" b="0" i="0" u="none" strike="noStrike" cap="none">
                <a:solidFill>
                  <a:schemeClr val="accent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6" name="Google Shape;616;p111"/>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7" name="Google Shape;617;p11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18" name="Google Shape;618;p111"/>
          <p:cNvSpPr txBox="1">
            <a:spLocks noGrp="1"/>
          </p:cNvSpPr>
          <p:nvPr>
            <p:ph type="body" idx="5"/>
          </p:nvPr>
        </p:nvSpPr>
        <p:spPr>
          <a:xfrm>
            <a:off x="4327525" y="3599542"/>
            <a:ext cx="35337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19" name="Google Shape;619;p111"/>
          <p:cNvSpPr txBox="1">
            <a:spLocks noGrp="1"/>
          </p:cNvSpPr>
          <p:nvPr>
            <p:ph type="body" idx="6"/>
          </p:nvPr>
        </p:nvSpPr>
        <p:spPr>
          <a:xfrm>
            <a:off x="8222571" y="3599542"/>
            <a:ext cx="35289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80"/>
        <p:cNvGrpSpPr/>
        <p:nvPr/>
      </p:nvGrpSpPr>
      <p:grpSpPr>
        <a:xfrm>
          <a:off x="0" y="0"/>
          <a:ext cx="0" cy="0"/>
          <a:chOff x="0" y="0"/>
          <a:chExt cx="0" cy="0"/>
        </a:xfrm>
      </p:grpSpPr>
      <p:sp>
        <p:nvSpPr>
          <p:cNvPr id="81" name="Google Shape;81;p12"/>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82" name="Google Shape;82;p12"/>
          <p:cNvGrpSpPr/>
          <p:nvPr/>
        </p:nvGrpSpPr>
        <p:grpSpPr>
          <a:xfrm>
            <a:off x="0" y="0"/>
            <a:ext cx="12192000" cy="6858000"/>
            <a:chOff x="0" y="0"/>
            <a:chExt cx="12192000" cy="6858000"/>
          </a:xfrm>
        </p:grpSpPr>
        <p:sp>
          <p:nvSpPr>
            <p:cNvPr id="83" name="Google Shape;83;p12"/>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4" name="Google Shape;84;p12"/>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85" name="Google Shape;85;p12"/>
          <p:cNvSpPr txBox="1">
            <a:spLocks noGrp="1"/>
          </p:cNvSpPr>
          <p:nvPr>
            <p:ph type="ctrTitle"/>
          </p:nvPr>
        </p:nvSpPr>
        <p:spPr>
          <a:xfrm>
            <a:off x="442912" y="428625"/>
            <a:ext cx="7418388" cy="2771775"/>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12"/>
          <p:cNvSpPr txBox="1">
            <a:spLocks noGrp="1"/>
          </p:cNvSpPr>
          <p:nvPr>
            <p:ph type="subTitle" idx="1"/>
          </p:nvPr>
        </p:nvSpPr>
        <p:spPr>
          <a:xfrm>
            <a:off x="442913" y="339471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620"/>
        <p:cNvGrpSpPr/>
        <p:nvPr/>
      </p:nvGrpSpPr>
      <p:grpSpPr>
        <a:xfrm>
          <a:off x="0" y="0"/>
          <a:ext cx="0" cy="0"/>
          <a:chOff x="0" y="0"/>
          <a:chExt cx="0" cy="0"/>
        </a:xfrm>
      </p:grpSpPr>
      <p:sp>
        <p:nvSpPr>
          <p:cNvPr id="621" name="Google Shape;621;p112"/>
          <p:cNvSpPr/>
          <p:nvPr/>
        </p:nvSpPr>
        <p:spPr>
          <a:xfrm>
            <a:off x="0" y="2103438"/>
            <a:ext cx="3972000" cy="4068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2" name="Google Shape;622;p112"/>
          <p:cNvSpPr txBox="1">
            <a:spLocks noGrp="1"/>
          </p:cNvSpPr>
          <p:nvPr>
            <p:ph type="body" idx="1"/>
          </p:nvPr>
        </p:nvSpPr>
        <p:spPr>
          <a:xfrm>
            <a:off x="360370" y="2103120"/>
            <a:ext cx="3612000" cy="1737300"/>
          </a:xfrm>
          <a:prstGeom prst="rect">
            <a:avLst/>
          </a:prstGeom>
          <a:noFill/>
          <a:ln>
            <a:noFill/>
          </a:ln>
        </p:spPr>
        <p:txBody>
          <a:bodyPr spcFirstLastPara="1" wrap="square" lIns="0" tIns="0" rIns="0" bIns="0" anchor="t" anchorCtr="0">
            <a:noAutofit/>
          </a:bodyPr>
          <a:lstStyle>
            <a:lvl1pPr marL="457200" marR="0" lvl="0" indent="-228600" algn="l" rtl="0">
              <a:lnSpc>
                <a:spcPct val="80000"/>
              </a:lnSpc>
              <a:spcBef>
                <a:spcPts val="0"/>
              </a:spcBef>
              <a:spcAft>
                <a:spcPts val="0"/>
              </a:spcAft>
              <a:buClr>
                <a:schemeClr val="lt1"/>
              </a:buClr>
              <a:buSzPts val="13600"/>
              <a:buFont typeface="Arial"/>
              <a:buNone/>
              <a:defRPr sz="13600" b="1" i="0" u="none" strike="noStrike" cap="none">
                <a:solidFill>
                  <a:schemeClr val="lt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3" name="Google Shape;623;p112"/>
          <p:cNvSpPr txBox="1">
            <a:spLocks noGrp="1"/>
          </p:cNvSpPr>
          <p:nvPr>
            <p:ph type="body" idx="2"/>
          </p:nvPr>
        </p:nvSpPr>
        <p:spPr>
          <a:xfrm>
            <a:off x="442914" y="3931920"/>
            <a:ext cx="3329100" cy="20619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624" name="Google Shape;624;p112"/>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25" name="Google Shape;625;p11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626"/>
        <p:cNvGrpSpPr/>
        <p:nvPr/>
      </p:nvGrpSpPr>
      <p:grpSpPr>
        <a:xfrm>
          <a:off x="0" y="0"/>
          <a:ext cx="0" cy="0"/>
          <a:chOff x="0" y="0"/>
          <a:chExt cx="0" cy="0"/>
        </a:xfrm>
      </p:grpSpPr>
      <p:sp>
        <p:nvSpPr>
          <p:cNvPr id="627" name="Google Shape;627;p113"/>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628" name="Google Shape;628;p113"/>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29" name="Google Shape;629;p11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30" name="Google Shape;630;p113"/>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631"/>
        <p:cNvGrpSpPr/>
        <p:nvPr/>
      </p:nvGrpSpPr>
      <p:grpSpPr>
        <a:xfrm>
          <a:off x="0" y="0"/>
          <a:ext cx="0" cy="0"/>
          <a:chOff x="0" y="0"/>
          <a:chExt cx="0" cy="0"/>
        </a:xfrm>
      </p:grpSpPr>
      <p:sp>
        <p:nvSpPr>
          <p:cNvPr id="632" name="Google Shape;632;p114"/>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33" name="Google Shape;633;p11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34" name="Google Shape;634;p114"/>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635"/>
        <p:cNvGrpSpPr/>
        <p:nvPr/>
      </p:nvGrpSpPr>
      <p:grpSpPr>
        <a:xfrm>
          <a:off x="0" y="0"/>
          <a:ext cx="0" cy="0"/>
          <a:chOff x="0" y="0"/>
          <a:chExt cx="0" cy="0"/>
        </a:xfrm>
      </p:grpSpPr>
      <p:sp>
        <p:nvSpPr>
          <p:cNvPr id="636" name="Google Shape;636;p115"/>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37" name="Google Shape;637;p115"/>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38" name="Google Shape;638;p11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639"/>
        <p:cNvGrpSpPr/>
        <p:nvPr/>
      </p:nvGrpSpPr>
      <p:grpSpPr>
        <a:xfrm>
          <a:off x="0" y="0"/>
          <a:ext cx="0" cy="0"/>
          <a:chOff x="0" y="0"/>
          <a:chExt cx="0" cy="0"/>
        </a:xfrm>
      </p:grpSpPr>
      <p:sp>
        <p:nvSpPr>
          <p:cNvPr id="640" name="Google Shape;640;p116"/>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641" name="Google Shape;641;p116"/>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42" name="Google Shape;642;p11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43" name="Google Shape;643;p116"/>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644"/>
        <p:cNvGrpSpPr/>
        <p:nvPr/>
      </p:nvGrpSpPr>
      <p:grpSpPr>
        <a:xfrm>
          <a:off x="0" y="0"/>
          <a:ext cx="0" cy="0"/>
          <a:chOff x="0" y="0"/>
          <a:chExt cx="0" cy="0"/>
        </a:xfrm>
      </p:grpSpPr>
      <p:sp>
        <p:nvSpPr>
          <p:cNvPr id="645" name="Google Shape;645;p117"/>
          <p:cNvSpPr txBox="1">
            <a:spLocks noGrp="1"/>
          </p:cNvSpPr>
          <p:nvPr>
            <p:ph type="body" idx="1"/>
          </p:nvPr>
        </p:nvSpPr>
        <p:spPr>
          <a:xfrm>
            <a:off x="44291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46" name="Google Shape;646;p117"/>
          <p:cNvSpPr txBox="1">
            <a:spLocks noGrp="1"/>
          </p:cNvSpPr>
          <p:nvPr>
            <p:ph type="body" idx="2"/>
          </p:nvPr>
        </p:nvSpPr>
        <p:spPr>
          <a:xfrm>
            <a:off x="335963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47" name="Google Shape;647;p117"/>
          <p:cNvSpPr txBox="1">
            <a:spLocks noGrp="1"/>
          </p:cNvSpPr>
          <p:nvPr>
            <p:ph type="body" idx="3"/>
          </p:nvPr>
        </p:nvSpPr>
        <p:spPr>
          <a:xfrm>
            <a:off x="627636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48" name="Google Shape;648;p117"/>
          <p:cNvSpPr txBox="1">
            <a:spLocks noGrp="1"/>
          </p:cNvSpPr>
          <p:nvPr>
            <p:ph type="body" idx="4"/>
          </p:nvPr>
        </p:nvSpPr>
        <p:spPr>
          <a:xfrm>
            <a:off x="919308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49" name="Google Shape;649;p117"/>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50" name="Google Shape;650;p11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651"/>
        <p:cNvGrpSpPr/>
        <p:nvPr/>
      </p:nvGrpSpPr>
      <p:grpSpPr>
        <a:xfrm>
          <a:off x="0" y="0"/>
          <a:ext cx="0" cy="0"/>
          <a:chOff x="0" y="0"/>
          <a:chExt cx="0" cy="0"/>
        </a:xfrm>
      </p:grpSpPr>
      <p:sp>
        <p:nvSpPr>
          <p:cNvPr id="652" name="Google Shape;652;p118"/>
          <p:cNvSpPr/>
          <p:nvPr/>
        </p:nvSpPr>
        <p:spPr>
          <a:xfrm>
            <a:off x="44291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53" name="Google Shape;653;p118"/>
          <p:cNvSpPr/>
          <p:nvPr/>
        </p:nvSpPr>
        <p:spPr>
          <a:xfrm>
            <a:off x="3359637"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54" name="Google Shape;654;p118"/>
          <p:cNvSpPr/>
          <p:nvPr/>
        </p:nvSpPr>
        <p:spPr>
          <a:xfrm>
            <a:off x="627636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55" name="Google Shape;655;p118"/>
          <p:cNvSpPr/>
          <p:nvPr/>
        </p:nvSpPr>
        <p:spPr>
          <a:xfrm>
            <a:off x="9193088"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656" name="Google Shape;656;p118"/>
          <p:cNvSpPr txBox="1">
            <a:spLocks noGrp="1"/>
          </p:cNvSpPr>
          <p:nvPr>
            <p:ph type="body" idx="1"/>
          </p:nvPr>
        </p:nvSpPr>
        <p:spPr>
          <a:xfrm>
            <a:off x="44291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657" name="Google Shape;657;p118"/>
          <p:cNvSpPr txBox="1">
            <a:spLocks noGrp="1"/>
          </p:cNvSpPr>
          <p:nvPr>
            <p:ph type="body" idx="2"/>
          </p:nvPr>
        </p:nvSpPr>
        <p:spPr>
          <a:xfrm>
            <a:off x="3359638"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658" name="Google Shape;658;p118"/>
          <p:cNvSpPr txBox="1">
            <a:spLocks noGrp="1"/>
          </p:cNvSpPr>
          <p:nvPr>
            <p:ph type="body" idx="3"/>
          </p:nvPr>
        </p:nvSpPr>
        <p:spPr>
          <a:xfrm>
            <a:off x="627636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659" name="Google Shape;659;p118"/>
          <p:cNvSpPr txBox="1">
            <a:spLocks noGrp="1"/>
          </p:cNvSpPr>
          <p:nvPr>
            <p:ph type="body" idx="4"/>
          </p:nvPr>
        </p:nvSpPr>
        <p:spPr>
          <a:xfrm>
            <a:off x="9193088"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660" name="Google Shape;660;p118"/>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61" name="Google Shape;661;p11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662"/>
        <p:cNvGrpSpPr/>
        <p:nvPr/>
      </p:nvGrpSpPr>
      <p:grpSpPr>
        <a:xfrm>
          <a:off x="0" y="0"/>
          <a:ext cx="0" cy="0"/>
          <a:chOff x="0" y="0"/>
          <a:chExt cx="0" cy="0"/>
        </a:xfrm>
      </p:grpSpPr>
      <p:sp>
        <p:nvSpPr>
          <p:cNvPr id="663" name="Google Shape;663;p119"/>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4" name="Google Shape;664;p119"/>
          <p:cNvSpPr txBox="1">
            <a:spLocks noGrp="1"/>
          </p:cNvSpPr>
          <p:nvPr>
            <p:ph type="ctrTitle"/>
          </p:nvPr>
        </p:nvSpPr>
        <p:spPr>
          <a:xfrm>
            <a:off x="442914" y="428625"/>
            <a:ext cx="5473800" cy="2428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5800"/>
              <a:buFont typeface="Georgia"/>
              <a:buNone/>
              <a:defRPr sz="58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65" name="Google Shape;665;p119"/>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66" name="Google Shape;666;p119"/>
          <p:cNvSpPr txBox="1">
            <a:spLocks noGrp="1"/>
          </p:cNvSpPr>
          <p:nvPr>
            <p:ph type="body" idx="1"/>
          </p:nvPr>
        </p:nvSpPr>
        <p:spPr>
          <a:xfrm>
            <a:off x="442912" y="5259600"/>
            <a:ext cx="11306100" cy="1451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667" name="Google Shape;667;p119"/>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68" name="Google Shape;668;p119"/>
          <p:cNvSpPr txBox="1"/>
          <p:nvPr/>
        </p:nvSpPr>
        <p:spPr>
          <a:xfrm>
            <a:off x="442913" y="4400548"/>
            <a:ext cx="5473800" cy="3405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sz="1200">
                <a:solidFill>
                  <a:schemeClr val="dk1"/>
                </a:solidFill>
                <a:latin typeface="Arial"/>
                <a:ea typeface="Arial"/>
                <a:cs typeface="Arial"/>
                <a:sym typeface="Arial"/>
              </a:rPr>
              <a:t>pwc.com</a:t>
            </a:r>
            <a:endParaRPr sz="1200">
              <a:solidFill>
                <a:schemeClr val="dk1"/>
              </a:solidFill>
              <a:latin typeface="Arial"/>
              <a:ea typeface="Arial"/>
              <a:cs typeface="Arial"/>
              <a:sym typeface="Aria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669"/>
        <p:cNvGrpSpPr/>
        <p:nvPr/>
      </p:nvGrpSpPr>
      <p:grpSpPr>
        <a:xfrm>
          <a:off x="0" y="0"/>
          <a:ext cx="0" cy="0"/>
          <a:chOff x="0" y="0"/>
          <a:chExt cx="0" cy="0"/>
        </a:xfrm>
      </p:grpSpPr>
      <p:sp>
        <p:nvSpPr>
          <p:cNvPr id="670" name="Google Shape;670;p120"/>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1" name="Google Shape;671;p120"/>
          <p:cNvSpPr txBox="1">
            <a:spLocks noGrp="1"/>
          </p:cNvSpPr>
          <p:nvPr>
            <p:ph type="ctrTitle"/>
          </p:nvPr>
        </p:nvSpPr>
        <p:spPr>
          <a:xfrm>
            <a:off x="442914" y="428625"/>
            <a:ext cx="5473800" cy="2428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800"/>
              <a:buFont typeface="Georgia"/>
              <a:buNone/>
              <a:defRPr sz="58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72" name="Google Shape;672;p120"/>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73" name="Google Shape;673;p120"/>
          <p:cNvSpPr txBox="1">
            <a:spLocks noGrp="1"/>
          </p:cNvSpPr>
          <p:nvPr>
            <p:ph type="body" idx="1"/>
          </p:nvPr>
        </p:nvSpPr>
        <p:spPr>
          <a:xfrm>
            <a:off x="442912" y="5259600"/>
            <a:ext cx="11306100" cy="1451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674" name="Google Shape;674;p120"/>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75" name="Google Shape;675;p120"/>
          <p:cNvSpPr txBox="1"/>
          <p:nvPr/>
        </p:nvSpPr>
        <p:spPr>
          <a:xfrm>
            <a:off x="442913" y="4400548"/>
            <a:ext cx="5473800" cy="3405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200"/>
              <a:buFont typeface="Arial"/>
              <a:buNone/>
            </a:pPr>
            <a:r>
              <a:rPr lang="en-GB" sz="1200">
                <a:solidFill>
                  <a:schemeClr val="lt1"/>
                </a:solidFill>
                <a:latin typeface="Arial"/>
                <a:ea typeface="Arial"/>
                <a:cs typeface="Arial"/>
                <a:sym typeface="Arial"/>
              </a:rPr>
              <a:t>pwc.com</a:t>
            </a:r>
            <a:endParaRPr sz="1200">
              <a:solidFill>
                <a:schemeClr val="lt1"/>
              </a:solidFill>
              <a:latin typeface="Arial"/>
              <a:ea typeface="Arial"/>
              <a:cs typeface="Arial"/>
              <a:sym typeface="Aria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676"/>
        <p:cNvGrpSpPr/>
        <p:nvPr/>
      </p:nvGrpSpPr>
      <p:grpSpPr>
        <a:xfrm>
          <a:off x="0" y="0"/>
          <a:ext cx="0" cy="0"/>
          <a:chOff x="0" y="0"/>
          <a:chExt cx="0" cy="0"/>
        </a:xfrm>
      </p:grpSpPr>
      <p:grpSp>
        <p:nvGrpSpPr>
          <p:cNvPr id="677" name="Google Shape;677;p121"/>
          <p:cNvGrpSpPr/>
          <p:nvPr/>
        </p:nvGrpSpPr>
        <p:grpSpPr>
          <a:xfrm>
            <a:off x="0" y="0"/>
            <a:ext cx="8914102" cy="6858001"/>
            <a:chOff x="0" y="0"/>
            <a:chExt cx="8914102" cy="6858001"/>
          </a:xfrm>
        </p:grpSpPr>
        <p:sp>
          <p:nvSpPr>
            <p:cNvPr id="678" name="Google Shape;678;p121"/>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939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79" name="Google Shape;679;p121"/>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680" name="Google Shape;680;p121"/>
          <p:cNvSpPr txBox="1">
            <a:spLocks noGrp="1"/>
          </p:cNvSpPr>
          <p:nvPr>
            <p:ph type="ctrTitle"/>
          </p:nvPr>
        </p:nvSpPr>
        <p:spPr>
          <a:xfrm>
            <a:off x="442913" y="1009185"/>
            <a:ext cx="5258700" cy="2419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81" name="Google Shape;681;p121"/>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87"/>
        <p:cNvGrpSpPr/>
        <p:nvPr/>
      </p:nvGrpSpPr>
      <p:grpSpPr>
        <a:xfrm>
          <a:off x="0" y="0"/>
          <a:ext cx="0" cy="0"/>
          <a:chOff x="0" y="0"/>
          <a:chExt cx="0" cy="0"/>
        </a:xfrm>
      </p:grpSpPr>
      <p:grpSp>
        <p:nvGrpSpPr>
          <p:cNvPr id="88" name="Google Shape;88;p13"/>
          <p:cNvGrpSpPr/>
          <p:nvPr/>
        </p:nvGrpSpPr>
        <p:grpSpPr>
          <a:xfrm>
            <a:off x="0" y="0"/>
            <a:ext cx="8914102" cy="6858001"/>
            <a:chOff x="0" y="0"/>
            <a:chExt cx="8914102" cy="6858001"/>
          </a:xfrm>
        </p:grpSpPr>
        <p:sp>
          <p:nvSpPr>
            <p:cNvPr id="89" name="Google Shape;89;p13"/>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0" name="Google Shape;90;p13"/>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91" name="Google Shape;91;p13"/>
          <p:cNvSpPr txBox="1">
            <a:spLocks noGrp="1"/>
          </p:cNvSpPr>
          <p:nvPr>
            <p:ph type="ctrTitle"/>
          </p:nvPr>
        </p:nvSpPr>
        <p:spPr>
          <a:xfrm>
            <a:off x="442913" y="1003610"/>
            <a:ext cx="5258640" cy="2425391"/>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13"/>
          <p:cNvSpPr txBox="1">
            <a:spLocks noGrp="1"/>
          </p:cNvSpPr>
          <p:nvPr>
            <p:ph type="subTitle" idx="1"/>
          </p:nvPr>
        </p:nvSpPr>
        <p:spPr>
          <a:xfrm>
            <a:off x="442914" y="3749040"/>
            <a:ext cx="525864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itle and Full Content - Subtitle">
  <p:cSld name="Title and Full Content - Subtitle">
    <p:spTree>
      <p:nvGrpSpPr>
        <p:cNvPr id="1" name="Shape 682"/>
        <p:cNvGrpSpPr/>
        <p:nvPr/>
      </p:nvGrpSpPr>
      <p:grpSpPr>
        <a:xfrm>
          <a:off x="0" y="0"/>
          <a:ext cx="0" cy="0"/>
          <a:chOff x="0" y="0"/>
          <a:chExt cx="0" cy="0"/>
        </a:xfrm>
      </p:grpSpPr>
      <p:sp>
        <p:nvSpPr>
          <p:cNvPr id="683" name="Google Shape;683;p122"/>
          <p:cNvSpPr txBox="1">
            <a:spLocks noGrp="1"/>
          </p:cNvSpPr>
          <p:nvPr>
            <p:ph type="body" idx="1"/>
          </p:nvPr>
        </p:nvSpPr>
        <p:spPr>
          <a:xfrm>
            <a:off x="442913" y="2103438"/>
            <a:ext cx="113061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84" name="Google Shape;684;p122"/>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85" name="Google Shape;685;p12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86" name="Google Shape;686;p122"/>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687"/>
        <p:cNvGrpSpPr/>
        <p:nvPr/>
      </p:nvGrpSpPr>
      <p:grpSpPr>
        <a:xfrm>
          <a:off x="0" y="0"/>
          <a:ext cx="0" cy="0"/>
          <a:chOff x="0" y="0"/>
          <a:chExt cx="0" cy="0"/>
        </a:xfrm>
      </p:grpSpPr>
      <p:sp>
        <p:nvSpPr>
          <p:cNvPr id="688" name="Google Shape;688;p123"/>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89" name="Google Shape;689;p123"/>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90" name="Google Shape;690;p12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91" name="Google Shape;691;p123"/>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Two Content - Subtitle">
  <p:cSld name="Two Content - Subtitle">
    <p:spTree>
      <p:nvGrpSpPr>
        <p:cNvPr id="1" name="Shape 692"/>
        <p:cNvGrpSpPr/>
        <p:nvPr/>
      </p:nvGrpSpPr>
      <p:grpSpPr>
        <a:xfrm>
          <a:off x="0" y="0"/>
          <a:ext cx="0" cy="0"/>
          <a:chOff x="0" y="0"/>
          <a:chExt cx="0" cy="0"/>
        </a:xfrm>
      </p:grpSpPr>
      <p:sp>
        <p:nvSpPr>
          <p:cNvPr id="693" name="Google Shape;693;p124"/>
          <p:cNvSpPr txBox="1">
            <a:spLocks noGrp="1"/>
          </p:cNvSpPr>
          <p:nvPr>
            <p:ph type="body" idx="1"/>
          </p:nvPr>
        </p:nvSpPr>
        <p:spPr>
          <a:xfrm>
            <a:off x="442913"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94" name="Google Shape;694;p124"/>
          <p:cNvSpPr txBox="1">
            <a:spLocks noGrp="1"/>
          </p:cNvSpPr>
          <p:nvPr>
            <p:ph type="body" idx="2"/>
          </p:nvPr>
        </p:nvSpPr>
        <p:spPr>
          <a:xfrm>
            <a:off x="6275388" y="2103437"/>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95" name="Google Shape;695;p124"/>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96" name="Google Shape;696;p12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697" name="Google Shape;697;p124"/>
          <p:cNvSpPr txBox="1">
            <a:spLocks noGrp="1"/>
          </p:cNvSpPr>
          <p:nvPr>
            <p:ph type="subTitle" idx="3"/>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698"/>
        <p:cNvGrpSpPr/>
        <p:nvPr/>
      </p:nvGrpSpPr>
      <p:grpSpPr>
        <a:xfrm>
          <a:off x="0" y="0"/>
          <a:ext cx="0" cy="0"/>
          <a:chOff x="0" y="0"/>
          <a:chExt cx="0" cy="0"/>
        </a:xfrm>
      </p:grpSpPr>
      <p:sp>
        <p:nvSpPr>
          <p:cNvPr id="699" name="Google Shape;699;p125"/>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00" name="Google Shape;700;p125"/>
          <p:cNvSpPr txBox="1">
            <a:spLocks noGrp="1"/>
          </p:cNvSpPr>
          <p:nvPr>
            <p:ph type="body" idx="1"/>
          </p:nvPr>
        </p:nvSpPr>
        <p:spPr>
          <a:xfrm>
            <a:off x="442913" y="2103438"/>
            <a:ext cx="5317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01" name="Google Shape;701;p125"/>
          <p:cNvSpPr txBox="1">
            <a:spLocks noGrp="1"/>
          </p:cNvSpPr>
          <p:nvPr>
            <p:ph type="title"/>
          </p:nvPr>
        </p:nvSpPr>
        <p:spPr>
          <a:xfrm>
            <a:off x="442914" y="430514"/>
            <a:ext cx="53178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02" name="Google Shape;702;p12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03" name="Google Shape;703;p125"/>
          <p:cNvSpPr txBox="1">
            <a:spLocks noGrp="1"/>
          </p:cNvSpPr>
          <p:nvPr>
            <p:ph type="subTitle" idx="2"/>
          </p:nvPr>
        </p:nvSpPr>
        <p:spPr>
          <a:xfrm>
            <a:off x="442912" y="933433"/>
            <a:ext cx="53178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704"/>
        <p:cNvGrpSpPr/>
        <p:nvPr/>
      </p:nvGrpSpPr>
      <p:grpSpPr>
        <a:xfrm>
          <a:off x="0" y="0"/>
          <a:ext cx="0" cy="0"/>
          <a:chOff x="0" y="0"/>
          <a:chExt cx="0" cy="0"/>
        </a:xfrm>
      </p:grpSpPr>
      <p:sp>
        <p:nvSpPr>
          <p:cNvPr id="705" name="Google Shape;705;p126"/>
          <p:cNvSpPr txBox="1">
            <a:spLocks noGrp="1"/>
          </p:cNvSpPr>
          <p:nvPr>
            <p:ph type="body" idx="1"/>
          </p:nvPr>
        </p:nvSpPr>
        <p:spPr>
          <a:xfrm>
            <a:off x="442913"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06" name="Google Shape;706;p126"/>
          <p:cNvSpPr txBox="1">
            <a:spLocks noGrp="1"/>
          </p:cNvSpPr>
          <p:nvPr>
            <p:ph type="body" idx="2"/>
          </p:nvPr>
        </p:nvSpPr>
        <p:spPr>
          <a:xfrm>
            <a:off x="4332288"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07" name="Google Shape;707;p126"/>
          <p:cNvSpPr txBox="1">
            <a:spLocks noGrp="1"/>
          </p:cNvSpPr>
          <p:nvPr>
            <p:ph type="body" idx="3"/>
          </p:nvPr>
        </p:nvSpPr>
        <p:spPr>
          <a:xfrm>
            <a:off x="8220076"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08" name="Google Shape;708;p126"/>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09" name="Google Shape;709;p12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10" name="Google Shape;710;p126"/>
          <p:cNvSpPr txBox="1">
            <a:spLocks noGrp="1"/>
          </p:cNvSpPr>
          <p:nvPr>
            <p:ph type="subTitle" idx="4"/>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711"/>
        <p:cNvGrpSpPr/>
        <p:nvPr/>
      </p:nvGrpSpPr>
      <p:grpSpPr>
        <a:xfrm>
          <a:off x="0" y="0"/>
          <a:ext cx="0" cy="0"/>
          <a:chOff x="0" y="0"/>
          <a:chExt cx="0" cy="0"/>
        </a:xfrm>
      </p:grpSpPr>
      <p:sp>
        <p:nvSpPr>
          <p:cNvPr id="712" name="Google Shape;712;p127"/>
          <p:cNvSpPr txBox="1">
            <a:spLocks noGrp="1"/>
          </p:cNvSpPr>
          <p:nvPr>
            <p:ph type="body" idx="1"/>
          </p:nvPr>
        </p:nvSpPr>
        <p:spPr>
          <a:xfrm>
            <a:off x="4429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13" name="Google Shape;713;p127"/>
          <p:cNvSpPr txBox="1">
            <a:spLocks noGrp="1"/>
          </p:cNvSpPr>
          <p:nvPr>
            <p:ph type="body" idx="2"/>
          </p:nvPr>
        </p:nvSpPr>
        <p:spPr>
          <a:xfrm>
            <a:off x="33606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14" name="Google Shape;714;p127"/>
          <p:cNvSpPr txBox="1">
            <a:spLocks noGrp="1"/>
          </p:cNvSpPr>
          <p:nvPr>
            <p:ph type="body" idx="3"/>
          </p:nvPr>
        </p:nvSpPr>
        <p:spPr>
          <a:xfrm>
            <a:off x="6275388"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15" name="Google Shape;715;p127"/>
          <p:cNvSpPr txBox="1">
            <a:spLocks noGrp="1"/>
          </p:cNvSpPr>
          <p:nvPr>
            <p:ph type="body" idx="4"/>
          </p:nvPr>
        </p:nvSpPr>
        <p:spPr>
          <a:xfrm>
            <a:off x="919016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16" name="Google Shape;716;p127"/>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17" name="Google Shape;717;p12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18" name="Google Shape;718;p127"/>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719"/>
        <p:cNvGrpSpPr/>
        <p:nvPr/>
      </p:nvGrpSpPr>
      <p:grpSpPr>
        <a:xfrm>
          <a:off x="0" y="0"/>
          <a:ext cx="0" cy="0"/>
          <a:chOff x="0" y="0"/>
          <a:chExt cx="0" cy="0"/>
        </a:xfrm>
      </p:grpSpPr>
      <p:sp>
        <p:nvSpPr>
          <p:cNvPr id="720" name="Google Shape;720;p128"/>
          <p:cNvSpPr txBox="1">
            <a:spLocks noGrp="1"/>
          </p:cNvSpPr>
          <p:nvPr>
            <p:ph type="body" idx="1"/>
          </p:nvPr>
        </p:nvSpPr>
        <p:spPr>
          <a:xfrm>
            <a:off x="44291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1" name="Google Shape;721;p128"/>
          <p:cNvSpPr txBox="1">
            <a:spLocks noGrp="1"/>
          </p:cNvSpPr>
          <p:nvPr>
            <p:ph type="body" idx="2"/>
          </p:nvPr>
        </p:nvSpPr>
        <p:spPr>
          <a:xfrm>
            <a:off x="2777045"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2" name="Google Shape;722;p128"/>
          <p:cNvSpPr txBox="1">
            <a:spLocks noGrp="1"/>
          </p:cNvSpPr>
          <p:nvPr>
            <p:ph type="body" idx="3"/>
          </p:nvPr>
        </p:nvSpPr>
        <p:spPr>
          <a:xfrm>
            <a:off x="5111177"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3" name="Google Shape;723;p128"/>
          <p:cNvSpPr txBox="1">
            <a:spLocks noGrp="1"/>
          </p:cNvSpPr>
          <p:nvPr>
            <p:ph type="body" idx="4"/>
          </p:nvPr>
        </p:nvSpPr>
        <p:spPr>
          <a:xfrm>
            <a:off x="7445309"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4" name="Google Shape;724;p128"/>
          <p:cNvSpPr txBox="1">
            <a:spLocks noGrp="1"/>
          </p:cNvSpPr>
          <p:nvPr>
            <p:ph type="body" idx="5"/>
          </p:nvPr>
        </p:nvSpPr>
        <p:spPr>
          <a:xfrm>
            <a:off x="977944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5" name="Google Shape;725;p128"/>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26" name="Google Shape;726;p12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27" name="Google Shape;727;p128"/>
          <p:cNvSpPr txBox="1">
            <a:spLocks noGrp="1"/>
          </p:cNvSpPr>
          <p:nvPr>
            <p:ph type="subTitle" idx="6"/>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728"/>
        <p:cNvGrpSpPr/>
        <p:nvPr/>
      </p:nvGrpSpPr>
      <p:grpSpPr>
        <a:xfrm>
          <a:off x="0" y="0"/>
          <a:ext cx="0" cy="0"/>
          <a:chOff x="0" y="0"/>
          <a:chExt cx="0" cy="0"/>
        </a:xfrm>
      </p:grpSpPr>
      <p:sp>
        <p:nvSpPr>
          <p:cNvPr id="729" name="Google Shape;729;p129"/>
          <p:cNvSpPr/>
          <p:nvPr/>
        </p:nvSpPr>
        <p:spPr>
          <a:xfrm>
            <a:off x="442911"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30" name="Google Shape;730;p129"/>
          <p:cNvSpPr/>
          <p:nvPr/>
        </p:nvSpPr>
        <p:spPr>
          <a:xfrm>
            <a:off x="4331493"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31" name="Google Shape;731;p129"/>
          <p:cNvSpPr/>
          <p:nvPr/>
        </p:nvSpPr>
        <p:spPr>
          <a:xfrm>
            <a:off x="8220075"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32" name="Google Shape;732;p129"/>
          <p:cNvSpPr txBox="1">
            <a:spLocks noGrp="1"/>
          </p:cNvSpPr>
          <p:nvPr>
            <p:ph type="body" idx="1"/>
          </p:nvPr>
        </p:nvSpPr>
        <p:spPr>
          <a:xfrm>
            <a:off x="442913"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33" name="Google Shape;733;p129"/>
          <p:cNvSpPr txBox="1">
            <a:spLocks noGrp="1"/>
          </p:cNvSpPr>
          <p:nvPr>
            <p:ph type="body" idx="2"/>
          </p:nvPr>
        </p:nvSpPr>
        <p:spPr>
          <a:xfrm>
            <a:off x="4331495"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34" name="Google Shape;734;p129"/>
          <p:cNvSpPr txBox="1">
            <a:spLocks noGrp="1"/>
          </p:cNvSpPr>
          <p:nvPr>
            <p:ph type="body" idx="3"/>
          </p:nvPr>
        </p:nvSpPr>
        <p:spPr>
          <a:xfrm>
            <a:off x="8220076"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35" name="Google Shape;735;p129"/>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36" name="Google Shape;736;p12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37" name="Google Shape;737;p129"/>
          <p:cNvSpPr txBox="1">
            <a:spLocks noGrp="1"/>
          </p:cNvSpPr>
          <p:nvPr>
            <p:ph type="subTitle" idx="4"/>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738"/>
        <p:cNvGrpSpPr/>
        <p:nvPr/>
      </p:nvGrpSpPr>
      <p:grpSpPr>
        <a:xfrm>
          <a:off x="0" y="0"/>
          <a:ext cx="0" cy="0"/>
          <a:chOff x="0" y="0"/>
          <a:chExt cx="0" cy="0"/>
        </a:xfrm>
      </p:grpSpPr>
      <p:sp>
        <p:nvSpPr>
          <p:cNvPr id="739" name="Google Shape;739;p130"/>
          <p:cNvSpPr txBox="1">
            <a:spLocks noGrp="1"/>
          </p:cNvSpPr>
          <p:nvPr>
            <p:ph type="body" idx="1"/>
          </p:nvPr>
        </p:nvSpPr>
        <p:spPr>
          <a:xfrm>
            <a:off x="44291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40" name="Google Shape;740;p130"/>
          <p:cNvSpPr txBox="1">
            <a:spLocks noGrp="1"/>
          </p:cNvSpPr>
          <p:nvPr>
            <p:ph type="body" idx="2"/>
          </p:nvPr>
        </p:nvSpPr>
        <p:spPr>
          <a:xfrm>
            <a:off x="335819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41" name="Google Shape;741;p130"/>
          <p:cNvSpPr txBox="1">
            <a:spLocks noGrp="1"/>
          </p:cNvSpPr>
          <p:nvPr>
            <p:ph type="body" idx="3"/>
          </p:nvPr>
        </p:nvSpPr>
        <p:spPr>
          <a:xfrm>
            <a:off x="627348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42" name="Google Shape;742;p130"/>
          <p:cNvSpPr txBox="1">
            <a:spLocks noGrp="1"/>
          </p:cNvSpPr>
          <p:nvPr>
            <p:ph type="body" idx="4"/>
          </p:nvPr>
        </p:nvSpPr>
        <p:spPr>
          <a:xfrm>
            <a:off x="9188767"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43" name="Google Shape;743;p130"/>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44" name="Google Shape;744;p13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45" name="Google Shape;745;p130"/>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746"/>
        <p:cNvGrpSpPr/>
        <p:nvPr/>
      </p:nvGrpSpPr>
      <p:grpSpPr>
        <a:xfrm>
          <a:off x="0" y="0"/>
          <a:ext cx="0" cy="0"/>
          <a:chOff x="0" y="0"/>
          <a:chExt cx="0" cy="0"/>
        </a:xfrm>
      </p:grpSpPr>
      <p:sp>
        <p:nvSpPr>
          <p:cNvPr id="747" name="Google Shape;747;p131"/>
          <p:cNvSpPr/>
          <p:nvPr/>
        </p:nvSpPr>
        <p:spPr>
          <a:xfrm>
            <a:off x="44291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48" name="Google Shape;748;p131"/>
          <p:cNvSpPr/>
          <p:nvPr/>
        </p:nvSpPr>
        <p:spPr>
          <a:xfrm>
            <a:off x="3359637"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49" name="Google Shape;749;p131"/>
          <p:cNvSpPr/>
          <p:nvPr/>
        </p:nvSpPr>
        <p:spPr>
          <a:xfrm>
            <a:off x="627636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50" name="Google Shape;750;p131"/>
          <p:cNvSpPr/>
          <p:nvPr/>
        </p:nvSpPr>
        <p:spPr>
          <a:xfrm>
            <a:off x="9193088"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751" name="Google Shape;751;p131"/>
          <p:cNvSpPr txBox="1">
            <a:spLocks noGrp="1"/>
          </p:cNvSpPr>
          <p:nvPr>
            <p:ph type="body" idx="1"/>
          </p:nvPr>
        </p:nvSpPr>
        <p:spPr>
          <a:xfrm>
            <a:off x="44291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752" name="Google Shape;752;p131"/>
          <p:cNvSpPr txBox="1">
            <a:spLocks noGrp="1"/>
          </p:cNvSpPr>
          <p:nvPr>
            <p:ph type="body" idx="2"/>
          </p:nvPr>
        </p:nvSpPr>
        <p:spPr>
          <a:xfrm>
            <a:off x="3358197"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753" name="Google Shape;753;p131"/>
          <p:cNvSpPr txBox="1">
            <a:spLocks noGrp="1"/>
          </p:cNvSpPr>
          <p:nvPr>
            <p:ph type="body" idx="3"/>
          </p:nvPr>
        </p:nvSpPr>
        <p:spPr>
          <a:xfrm>
            <a:off x="627348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754" name="Google Shape;754;p131"/>
          <p:cNvSpPr txBox="1">
            <a:spLocks noGrp="1"/>
          </p:cNvSpPr>
          <p:nvPr>
            <p:ph type="body" idx="4"/>
          </p:nvPr>
        </p:nvSpPr>
        <p:spPr>
          <a:xfrm>
            <a:off x="9188767"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755" name="Google Shape;755;p131"/>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56" name="Google Shape;756;p13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57" name="Google Shape;757;p131"/>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93"/>
        <p:cNvGrpSpPr/>
        <p:nvPr/>
      </p:nvGrpSpPr>
      <p:grpSpPr>
        <a:xfrm>
          <a:off x="0" y="0"/>
          <a:ext cx="0" cy="0"/>
          <a:chOff x="0" y="0"/>
          <a:chExt cx="0" cy="0"/>
        </a:xfrm>
      </p:grpSpPr>
      <p:grpSp>
        <p:nvGrpSpPr>
          <p:cNvPr id="94" name="Google Shape;94;p14"/>
          <p:cNvGrpSpPr/>
          <p:nvPr/>
        </p:nvGrpSpPr>
        <p:grpSpPr>
          <a:xfrm>
            <a:off x="0" y="0"/>
            <a:ext cx="8914102" cy="6858001"/>
            <a:chOff x="0" y="0"/>
            <a:chExt cx="8914102" cy="6858001"/>
          </a:xfrm>
        </p:grpSpPr>
        <p:sp>
          <p:nvSpPr>
            <p:cNvPr id="95" name="Google Shape;95;p14"/>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E030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6" name="Google Shape;96;p14"/>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97" name="Google Shape;97;p14"/>
          <p:cNvSpPr txBox="1">
            <a:spLocks noGrp="1"/>
          </p:cNvSpPr>
          <p:nvPr>
            <p:ph type="ctrTitle"/>
          </p:nvPr>
        </p:nvSpPr>
        <p:spPr>
          <a:xfrm>
            <a:off x="442913" y="1003610"/>
            <a:ext cx="5258640" cy="2425391"/>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 name="Google Shape;98;p14"/>
          <p:cNvSpPr txBox="1">
            <a:spLocks noGrp="1"/>
          </p:cNvSpPr>
          <p:nvPr>
            <p:ph type="subTitle" idx="1"/>
          </p:nvPr>
        </p:nvSpPr>
        <p:spPr>
          <a:xfrm>
            <a:off x="442914" y="3749040"/>
            <a:ext cx="525864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758"/>
        <p:cNvGrpSpPr/>
        <p:nvPr/>
      </p:nvGrpSpPr>
      <p:grpSpPr>
        <a:xfrm>
          <a:off x="0" y="0"/>
          <a:ext cx="0" cy="0"/>
          <a:chOff x="0" y="0"/>
          <a:chExt cx="0" cy="0"/>
        </a:xfrm>
      </p:grpSpPr>
      <p:sp>
        <p:nvSpPr>
          <p:cNvPr id="759" name="Google Shape;759;p132"/>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60" name="Google Shape;760;p132"/>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61" name="Google Shape;761;p13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62" name="Google Shape;762;p132"/>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763"/>
        <p:cNvGrpSpPr/>
        <p:nvPr/>
      </p:nvGrpSpPr>
      <p:grpSpPr>
        <a:xfrm>
          <a:off x="0" y="0"/>
          <a:ext cx="0" cy="0"/>
          <a:chOff x="0" y="0"/>
          <a:chExt cx="0" cy="0"/>
        </a:xfrm>
      </p:grpSpPr>
      <p:sp>
        <p:nvSpPr>
          <p:cNvPr id="764" name="Google Shape;764;p133"/>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5"/>
        <p:cNvGrpSpPr/>
        <p:nvPr/>
      </p:nvGrpSpPr>
      <p:grpSpPr>
        <a:xfrm>
          <a:off x="0" y="0"/>
          <a:ext cx="0" cy="0"/>
          <a:chOff x="0" y="0"/>
          <a:chExt cx="0" cy="0"/>
        </a:xfrm>
      </p:grpSpPr>
      <p:sp>
        <p:nvSpPr>
          <p:cNvPr id="766" name="Google Shape;766;p13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774"/>
        <p:cNvGrpSpPr/>
        <p:nvPr/>
      </p:nvGrpSpPr>
      <p:grpSpPr>
        <a:xfrm>
          <a:off x="0" y="0"/>
          <a:ext cx="0" cy="0"/>
          <a:chOff x="0" y="0"/>
          <a:chExt cx="0" cy="0"/>
        </a:xfrm>
      </p:grpSpPr>
      <p:sp>
        <p:nvSpPr>
          <p:cNvPr id="775" name="Google Shape;775;p136"/>
          <p:cNvSpPr/>
          <p:nvPr/>
        </p:nvSpPr>
        <p:spPr>
          <a:xfrm>
            <a:off x="0" y="0"/>
            <a:ext cx="80964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76" name="Google Shape;776;p136"/>
          <p:cNvSpPr/>
          <p:nvPr/>
        </p:nvSpPr>
        <p:spPr>
          <a:xfrm>
            <a:off x="0" y="3429000"/>
            <a:ext cx="8096400" cy="1143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77" name="Google Shape;777;p136"/>
          <p:cNvSpPr/>
          <p:nvPr/>
        </p:nvSpPr>
        <p:spPr>
          <a:xfrm>
            <a:off x="8096250" y="0"/>
            <a:ext cx="4095600" cy="3429000"/>
          </a:xfrm>
          <a:prstGeom prst="rect">
            <a:avLst/>
          </a:prstGeom>
          <a:solidFill>
            <a:srgbClr val="EB8C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78" name="Google Shape;778;p136"/>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79" name="Google Shape;779;p136"/>
          <p:cNvSpPr txBox="1">
            <a:spLocks noGrp="1"/>
          </p:cNvSpPr>
          <p:nvPr>
            <p:ph type="subTitle" idx="1"/>
          </p:nvPr>
        </p:nvSpPr>
        <p:spPr>
          <a:xfrm>
            <a:off x="442914"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780" name="Google Shape;780;p136"/>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781"/>
        <p:cNvGrpSpPr/>
        <p:nvPr/>
      </p:nvGrpSpPr>
      <p:grpSpPr>
        <a:xfrm>
          <a:off x="0" y="0"/>
          <a:ext cx="0" cy="0"/>
          <a:chOff x="0" y="0"/>
          <a:chExt cx="0" cy="0"/>
        </a:xfrm>
      </p:grpSpPr>
      <p:sp>
        <p:nvSpPr>
          <p:cNvPr id="782" name="Google Shape;782;p137"/>
          <p:cNvSpPr/>
          <p:nvPr/>
        </p:nvSpPr>
        <p:spPr>
          <a:xfrm>
            <a:off x="0" y="0"/>
            <a:ext cx="8096400" cy="3429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83" name="Google Shape;783;p137"/>
          <p:cNvSpPr/>
          <p:nvPr/>
        </p:nvSpPr>
        <p:spPr>
          <a:xfrm>
            <a:off x="0" y="3429000"/>
            <a:ext cx="80964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84" name="Google Shape;784;p137"/>
          <p:cNvSpPr/>
          <p:nvPr/>
        </p:nvSpPr>
        <p:spPr>
          <a:xfrm>
            <a:off x="8096250" y="0"/>
            <a:ext cx="4095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85" name="Google Shape;785;p137"/>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86" name="Google Shape;786;p137"/>
          <p:cNvSpPr txBox="1">
            <a:spLocks noGrp="1"/>
          </p:cNvSpPr>
          <p:nvPr>
            <p:ph type="subTitle" idx="1"/>
          </p:nvPr>
        </p:nvSpPr>
        <p:spPr>
          <a:xfrm>
            <a:off x="442914" y="3749040"/>
            <a:ext cx="54774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787" name="Google Shape;787;p137"/>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matchingName="Title Slide 1 Dark Grey">
  <p:cSld name="Title Slide 1 Dark Grey">
    <p:spTree>
      <p:nvGrpSpPr>
        <p:cNvPr id="1" name="Shape 788"/>
        <p:cNvGrpSpPr/>
        <p:nvPr/>
      </p:nvGrpSpPr>
      <p:grpSpPr>
        <a:xfrm>
          <a:off x="0" y="0"/>
          <a:ext cx="0" cy="0"/>
          <a:chOff x="0" y="0"/>
          <a:chExt cx="0" cy="0"/>
        </a:xfrm>
      </p:grpSpPr>
      <p:sp>
        <p:nvSpPr>
          <p:cNvPr id="789" name="Google Shape;789;p138"/>
          <p:cNvSpPr/>
          <p:nvPr/>
        </p:nvSpPr>
        <p:spPr>
          <a:xfrm>
            <a:off x="0" y="0"/>
            <a:ext cx="80964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90" name="Google Shape;790;p138"/>
          <p:cNvSpPr/>
          <p:nvPr/>
        </p:nvSpPr>
        <p:spPr>
          <a:xfrm>
            <a:off x="0" y="3429000"/>
            <a:ext cx="8096400" cy="1143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6"/>
              </a:solidFill>
              <a:latin typeface="Arial"/>
              <a:ea typeface="Arial"/>
              <a:cs typeface="Arial"/>
              <a:sym typeface="Arial"/>
            </a:endParaRPr>
          </a:p>
        </p:txBody>
      </p:sp>
      <p:sp>
        <p:nvSpPr>
          <p:cNvPr id="791" name="Google Shape;791;p138"/>
          <p:cNvSpPr/>
          <p:nvPr/>
        </p:nvSpPr>
        <p:spPr>
          <a:xfrm>
            <a:off x="8096250" y="0"/>
            <a:ext cx="4095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92" name="Google Shape;792;p138"/>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93" name="Google Shape;793;p138"/>
          <p:cNvSpPr txBox="1">
            <a:spLocks noGrp="1"/>
          </p:cNvSpPr>
          <p:nvPr>
            <p:ph type="subTitle" idx="1"/>
          </p:nvPr>
        </p:nvSpPr>
        <p:spPr>
          <a:xfrm>
            <a:off x="442914"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794" name="Google Shape;794;p138"/>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795"/>
        <p:cNvGrpSpPr/>
        <p:nvPr/>
      </p:nvGrpSpPr>
      <p:grpSpPr>
        <a:xfrm>
          <a:off x="0" y="0"/>
          <a:ext cx="0" cy="0"/>
          <a:chOff x="0" y="0"/>
          <a:chExt cx="0" cy="0"/>
        </a:xfrm>
      </p:grpSpPr>
      <p:sp>
        <p:nvSpPr>
          <p:cNvPr id="796" name="Google Shape;796;p139"/>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97" name="Google Shape;797;p139"/>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798" name="Google Shape;798;p139"/>
          <p:cNvPicPr preferRelativeResize="0"/>
          <p:nvPr/>
        </p:nvPicPr>
        <p:blipFill rotWithShape="1">
          <a:blip r:embed="rId2">
            <a:alphaModFix/>
          </a:blip>
          <a:srcRect/>
          <a:stretch/>
        </p:blipFill>
        <p:spPr>
          <a:xfrm>
            <a:off x="185139" y="5330952"/>
            <a:ext cx="1636775" cy="1351183"/>
          </a:xfrm>
          <a:prstGeom prst="rect">
            <a:avLst/>
          </a:prstGeom>
          <a:noFill/>
          <a:ln>
            <a:noFill/>
          </a:ln>
        </p:spPr>
      </p:pic>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799"/>
        <p:cNvGrpSpPr/>
        <p:nvPr/>
      </p:nvGrpSpPr>
      <p:grpSpPr>
        <a:xfrm>
          <a:off x="0" y="0"/>
          <a:ext cx="0" cy="0"/>
          <a:chOff x="0" y="0"/>
          <a:chExt cx="0" cy="0"/>
        </a:xfrm>
      </p:grpSpPr>
      <p:sp>
        <p:nvSpPr>
          <p:cNvPr id="800" name="Google Shape;800;p140"/>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6000"/>
              <a:buFont typeface="Georgia"/>
              <a:buNone/>
              <a:defRPr sz="60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01" name="Google Shape;801;p140"/>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pic>
        <p:nvPicPr>
          <p:cNvPr id="802" name="Google Shape;802;p140"/>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803"/>
        <p:cNvGrpSpPr/>
        <p:nvPr/>
      </p:nvGrpSpPr>
      <p:grpSpPr>
        <a:xfrm>
          <a:off x="0" y="0"/>
          <a:ext cx="0" cy="0"/>
          <a:chOff x="0" y="0"/>
          <a:chExt cx="0" cy="0"/>
        </a:xfrm>
      </p:grpSpPr>
      <p:sp>
        <p:nvSpPr>
          <p:cNvPr id="804" name="Google Shape;804;p141"/>
          <p:cNvSpPr/>
          <p:nvPr/>
        </p:nvSpPr>
        <p:spPr>
          <a:xfrm>
            <a:off x="6096000" y="0"/>
            <a:ext cx="6096000" cy="45759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805" name="Google Shape;805;p141"/>
          <p:cNvSpPr/>
          <p:nvPr/>
        </p:nvSpPr>
        <p:spPr>
          <a:xfrm>
            <a:off x="0" y="0"/>
            <a:ext cx="6096000" cy="45759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06" name="Google Shape;806;p141"/>
          <p:cNvSpPr/>
          <p:nvPr/>
        </p:nvSpPr>
        <p:spPr>
          <a:xfrm>
            <a:off x="0" y="4575812"/>
            <a:ext cx="6096000" cy="22821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07" name="Google Shape;807;p141"/>
          <p:cNvSpPr txBox="1">
            <a:spLocks noGrp="1"/>
          </p:cNvSpPr>
          <p:nvPr>
            <p:ph type="ctrTitle"/>
          </p:nvPr>
        </p:nvSpPr>
        <p:spPr>
          <a:xfrm>
            <a:off x="442913" y="428625"/>
            <a:ext cx="54738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08" name="Google Shape;808;p141"/>
          <p:cNvSpPr txBox="1">
            <a:spLocks noGrp="1"/>
          </p:cNvSpPr>
          <p:nvPr>
            <p:ph type="subTitle" idx="1"/>
          </p:nvPr>
        </p:nvSpPr>
        <p:spPr>
          <a:xfrm>
            <a:off x="442913" y="5101594"/>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809" name="Google Shape;809;p141"/>
          <p:cNvPicPr preferRelativeResize="0"/>
          <p:nvPr/>
        </p:nvPicPr>
        <p:blipFill rotWithShape="1">
          <a:blip r:embed="rId2">
            <a:alphaModFix/>
          </a:blip>
          <a:srcRect/>
          <a:stretch/>
        </p:blipFill>
        <p:spPr>
          <a:xfrm>
            <a:off x="10337737" y="5330952"/>
            <a:ext cx="1636775" cy="1351186"/>
          </a:xfrm>
          <a:prstGeom prst="rect">
            <a:avLst/>
          </a:prstGeom>
          <a:noFill/>
          <a:ln>
            <a:noFill/>
          </a:ln>
        </p:spPr>
      </p:pic>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810"/>
        <p:cNvGrpSpPr/>
        <p:nvPr/>
      </p:nvGrpSpPr>
      <p:grpSpPr>
        <a:xfrm>
          <a:off x="0" y="0"/>
          <a:ext cx="0" cy="0"/>
          <a:chOff x="0" y="0"/>
          <a:chExt cx="0" cy="0"/>
        </a:xfrm>
      </p:grpSpPr>
      <p:sp>
        <p:nvSpPr>
          <p:cNvPr id="811" name="Google Shape;811;p142"/>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812" name="Google Shape;812;p142"/>
          <p:cNvSpPr/>
          <p:nvPr/>
        </p:nvSpPr>
        <p:spPr>
          <a:xfrm>
            <a:off x="0" y="0"/>
            <a:ext cx="6096000" cy="3429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13" name="Google Shape;813;p142"/>
          <p:cNvSpPr/>
          <p:nvPr/>
        </p:nvSpPr>
        <p:spPr>
          <a:xfrm>
            <a:off x="0" y="3429000"/>
            <a:ext cx="60960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14" name="Google Shape;814;p142"/>
          <p:cNvSpPr txBox="1">
            <a:spLocks noGrp="1"/>
          </p:cNvSpPr>
          <p:nvPr>
            <p:ph type="ctrTitle"/>
          </p:nvPr>
        </p:nvSpPr>
        <p:spPr>
          <a:xfrm>
            <a:off x="442913" y="428625"/>
            <a:ext cx="54738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15" name="Google Shape;815;p142"/>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816" name="Google Shape;816;p142"/>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99"/>
        <p:cNvGrpSpPr/>
        <p:nvPr/>
      </p:nvGrpSpPr>
      <p:grpSpPr>
        <a:xfrm>
          <a:off x="0" y="0"/>
          <a:ext cx="0" cy="0"/>
          <a:chOff x="0" y="0"/>
          <a:chExt cx="0" cy="0"/>
        </a:xfrm>
      </p:grpSpPr>
      <p:grpSp>
        <p:nvGrpSpPr>
          <p:cNvPr id="100" name="Google Shape;100;p15"/>
          <p:cNvGrpSpPr/>
          <p:nvPr/>
        </p:nvGrpSpPr>
        <p:grpSpPr>
          <a:xfrm>
            <a:off x="0" y="0"/>
            <a:ext cx="8914102" cy="6858001"/>
            <a:chOff x="0" y="0"/>
            <a:chExt cx="8914102" cy="6858001"/>
          </a:xfrm>
        </p:grpSpPr>
        <p:sp>
          <p:nvSpPr>
            <p:cNvPr id="101" name="Google Shape;101;p15"/>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2" name="Google Shape;102;p15"/>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103" name="Google Shape;103;p15"/>
          <p:cNvSpPr txBox="1">
            <a:spLocks noGrp="1"/>
          </p:cNvSpPr>
          <p:nvPr>
            <p:ph type="ctrTitle"/>
          </p:nvPr>
        </p:nvSpPr>
        <p:spPr>
          <a:xfrm>
            <a:off x="442913" y="1009185"/>
            <a:ext cx="5258640" cy="2419816"/>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4" name="Google Shape;104;p15"/>
          <p:cNvSpPr txBox="1">
            <a:spLocks noGrp="1"/>
          </p:cNvSpPr>
          <p:nvPr>
            <p:ph type="subTitle" idx="1"/>
          </p:nvPr>
        </p:nvSpPr>
        <p:spPr>
          <a:xfrm>
            <a:off x="442914" y="3749040"/>
            <a:ext cx="525864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817"/>
        <p:cNvGrpSpPr/>
        <p:nvPr/>
      </p:nvGrpSpPr>
      <p:grpSpPr>
        <a:xfrm>
          <a:off x="0" y="0"/>
          <a:ext cx="0" cy="0"/>
          <a:chOff x="0" y="0"/>
          <a:chExt cx="0" cy="0"/>
        </a:xfrm>
      </p:grpSpPr>
      <p:grpSp>
        <p:nvGrpSpPr>
          <p:cNvPr id="818" name="Google Shape;818;p143"/>
          <p:cNvGrpSpPr/>
          <p:nvPr/>
        </p:nvGrpSpPr>
        <p:grpSpPr>
          <a:xfrm>
            <a:off x="-1" y="-1"/>
            <a:ext cx="12191893" cy="6857975"/>
            <a:chOff x="-1" y="-1"/>
            <a:chExt cx="12191893" cy="6857975"/>
          </a:xfrm>
        </p:grpSpPr>
        <p:grpSp>
          <p:nvGrpSpPr>
            <p:cNvPr id="819" name="Google Shape;819;p143"/>
            <p:cNvGrpSpPr/>
            <p:nvPr/>
          </p:nvGrpSpPr>
          <p:grpSpPr>
            <a:xfrm>
              <a:off x="-1" y="-1"/>
              <a:ext cx="12191893" cy="6857975"/>
              <a:chOff x="152400" y="152400"/>
              <a:chExt cx="12196772" cy="6862779"/>
            </a:xfrm>
          </p:grpSpPr>
          <p:sp>
            <p:nvSpPr>
              <p:cNvPr id="820" name="Google Shape;820;p143"/>
              <p:cNvSpPr/>
              <p:nvPr/>
            </p:nvSpPr>
            <p:spPr>
              <a:xfrm>
                <a:off x="152400" y="3775075"/>
                <a:ext cx="9142419" cy="777876"/>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21" name="Google Shape;821;p143"/>
              <p:cNvSpPr/>
              <p:nvPr/>
            </p:nvSpPr>
            <p:spPr>
              <a:xfrm>
                <a:off x="152400" y="152400"/>
                <a:ext cx="12196772" cy="6862779"/>
              </a:xfrm>
              <a:custGeom>
                <a:avLst/>
                <a:gdLst/>
                <a:ahLst/>
                <a:cxnLst/>
                <a:rect l="l" t="t" r="r" b="b"/>
                <a:pathLst>
                  <a:path w="25599" h="14399" extrusionOk="0">
                    <a:moveTo>
                      <a:pt x="19187" y="0"/>
                    </a:moveTo>
                    <a:lnTo>
                      <a:pt x="19187" y="0"/>
                    </a:lnTo>
                    <a:lnTo>
                      <a:pt x="19187" y="6949"/>
                    </a:lnTo>
                    <a:lnTo>
                      <a:pt x="0" y="6949"/>
                    </a:lnTo>
                    <a:lnTo>
                      <a:pt x="0" y="7602"/>
                    </a:lnTo>
                    <a:lnTo>
                      <a:pt x="19187" y="7602"/>
                    </a:lnTo>
                    <a:lnTo>
                      <a:pt x="19187" y="9234"/>
                    </a:lnTo>
                    <a:lnTo>
                      <a:pt x="0" y="9234"/>
                    </a:lnTo>
                    <a:lnTo>
                      <a:pt x="0" y="9887"/>
                    </a:lnTo>
                    <a:lnTo>
                      <a:pt x="19187" y="9887"/>
                    </a:lnTo>
                    <a:lnTo>
                      <a:pt x="19187" y="14399"/>
                    </a:lnTo>
                    <a:lnTo>
                      <a:pt x="19839" y="14399"/>
                    </a:lnTo>
                    <a:lnTo>
                      <a:pt x="19839" y="9887"/>
                    </a:lnTo>
                    <a:lnTo>
                      <a:pt x="25599" y="9887"/>
                    </a:lnTo>
                    <a:lnTo>
                      <a:pt x="25599" y="9234"/>
                    </a:lnTo>
                    <a:lnTo>
                      <a:pt x="19839" y="9234"/>
                    </a:lnTo>
                    <a:lnTo>
                      <a:pt x="19839" y="7602"/>
                    </a:lnTo>
                    <a:lnTo>
                      <a:pt x="25599" y="7602"/>
                    </a:lnTo>
                    <a:lnTo>
                      <a:pt x="25599" y="6949"/>
                    </a:lnTo>
                    <a:lnTo>
                      <a:pt x="19839" y="6949"/>
                    </a:lnTo>
                    <a:lnTo>
                      <a:pt x="19839" y="0"/>
                    </a:lnTo>
                    <a:lnTo>
                      <a:pt x="19187"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pic>
          <p:nvPicPr>
            <p:cNvPr id="822" name="Google Shape;822;p143"/>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23" name="Google Shape;823;p143"/>
          <p:cNvSpPr txBox="1">
            <a:spLocks noGrp="1"/>
          </p:cNvSpPr>
          <p:nvPr>
            <p:ph type="subTitle" idx="1"/>
          </p:nvPr>
        </p:nvSpPr>
        <p:spPr>
          <a:xfrm>
            <a:off x="442914" y="3713607"/>
            <a:ext cx="5473800" cy="5922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824" name="Google Shape;824;p143"/>
          <p:cNvSpPr txBox="1">
            <a:spLocks noGrp="1"/>
          </p:cNvSpPr>
          <p:nvPr>
            <p:ph type="ctrTitle"/>
          </p:nvPr>
        </p:nvSpPr>
        <p:spPr>
          <a:xfrm>
            <a:off x="442914" y="428623"/>
            <a:ext cx="7418400" cy="2011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825"/>
        <p:cNvGrpSpPr/>
        <p:nvPr/>
      </p:nvGrpSpPr>
      <p:grpSpPr>
        <a:xfrm>
          <a:off x="0" y="0"/>
          <a:ext cx="0" cy="0"/>
          <a:chOff x="0" y="0"/>
          <a:chExt cx="0" cy="0"/>
        </a:xfrm>
      </p:grpSpPr>
      <p:grpSp>
        <p:nvGrpSpPr>
          <p:cNvPr id="826" name="Google Shape;826;p144"/>
          <p:cNvGrpSpPr/>
          <p:nvPr/>
        </p:nvGrpSpPr>
        <p:grpSpPr>
          <a:xfrm>
            <a:off x="0" y="0"/>
            <a:ext cx="12192000" cy="6858000"/>
            <a:chOff x="0" y="0"/>
            <a:chExt cx="12192000" cy="6858000"/>
          </a:xfrm>
        </p:grpSpPr>
        <p:sp>
          <p:nvSpPr>
            <p:cNvPr id="827" name="Google Shape;827;p144"/>
            <p:cNvSpPr/>
            <p:nvPr/>
          </p:nvSpPr>
          <p:spPr>
            <a:xfrm>
              <a:off x="0" y="0"/>
              <a:ext cx="12192000" cy="6858000"/>
            </a:xfrm>
            <a:custGeom>
              <a:avLst/>
              <a:gdLst/>
              <a:ahLst/>
              <a:cxnLst/>
              <a:rect l="l" t="t" r="r" b="b"/>
              <a:pathLst>
                <a:path w="12192000" h="6858000" extrusionOk="0">
                  <a:moveTo>
                    <a:pt x="9144000" y="0"/>
                  </a:moveTo>
                  <a:lnTo>
                    <a:pt x="9450000" y="0"/>
                  </a:lnTo>
                  <a:lnTo>
                    <a:pt x="9450000" y="3309692"/>
                  </a:lnTo>
                  <a:lnTo>
                    <a:pt x="12192000" y="3309692"/>
                  </a:lnTo>
                  <a:lnTo>
                    <a:pt x="12192000" y="3615692"/>
                  </a:lnTo>
                  <a:lnTo>
                    <a:pt x="9450000" y="3615692"/>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lnTo>
                    <a:pt x="9144000" y="3615692"/>
                  </a:lnTo>
                  <a:lnTo>
                    <a:pt x="0" y="3615692"/>
                  </a:lnTo>
                  <a:lnTo>
                    <a:pt x="0" y="3309692"/>
                  </a:lnTo>
                  <a:lnTo>
                    <a:pt x="9144000" y="3309692"/>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28" name="Google Shape;828;p144"/>
            <p:cNvPicPr preferRelativeResize="0"/>
            <p:nvPr/>
          </p:nvPicPr>
          <p:blipFill rotWithShape="1">
            <a:blip r:embed="rId2">
              <a:alphaModFix/>
            </a:blip>
            <a:srcRect/>
            <a:stretch/>
          </p:blipFill>
          <p:spPr>
            <a:xfrm>
              <a:off x="185139" y="5330952"/>
              <a:ext cx="1636775" cy="1351186"/>
            </a:xfrm>
            <a:prstGeom prst="rect">
              <a:avLst/>
            </a:prstGeom>
            <a:noFill/>
            <a:ln>
              <a:noFill/>
            </a:ln>
          </p:spPr>
        </p:pic>
      </p:grpSp>
      <p:sp>
        <p:nvSpPr>
          <p:cNvPr id="829" name="Google Shape;829;p144"/>
          <p:cNvSpPr txBox="1">
            <a:spLocks noGrp="1"/>
          </p:cNvSpPr>
          <p:nvPr>
            <p:ph type="subTitle" idx="1"/>
          </p:nvPr>
        </p:nvSpPr>
        <p:spPr>
          <a:xfrm>
            <a:off x="442913" y="3713607"/>
            <a:ext cx="5473800" cy="5943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830" name="Google Shape;830;p144"/>
          <p:cNvSpPr txBox="1">
            <a:spLocks noGrp="1"/>
          </p:cNvSpPr>
          <p:nvPr>
            <p:ph type="ctrTitle"/>
          </p:nvPr>
        </p:nvSpPr>
        <p:spPr>
          <a:xfrm>
            <a:off x="442912" y="428623"/>
            <a:ext cx="7418400" cy="2011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500"/>
              <a:buFont typeface="Georgia"/>
              <a:buNone/>
              <a:defRPr sz="45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831"/>
        <p:cNvGrpSpPr/>
        <p:nvPr/>
      </p:nvGrpSpPr>
      <p:grpSpPr>
        <a:xfrm>
          <a:off x="0" y="0"/>
          <a:ext cx="0" cy="0"/>
          <a:chOff x="0" y="0"/>
          <a:chExt cx="0" cy="0"/>
        </a:xfrm>
      </p:grpSpPr>
      <p:sp>
        <p:nvSpPr>
          <p:cNvPr id="832" name="Google Shape;832;p145"/>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833" name="Google Shape;833;p145"/>
          <p:cNvGrpSpPr/>
          <p:nvPr/>
        </p:nvGrpSpPr>
        <p:grpSpPr>
          <a:xfrm>
            <a:off x="0" y="0"/>
            <a:ext cx="12192000" cy="6858000"/>
            <a:chOff x="0" y="0"/>
            <a:chExt cx="12192000" cy="6858000"/>
          </a:xfrm>
        </p:grpSpPr>
        <p:sp>
          <p:nvSpPr>
            <p:cNvPr id="834" name="Google Shape;834;p145"/>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35" name="Google Shape;835;p145"/>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36" name="Google Shape;836;p145"/>
          <p:cNvSpPr txBox="1">
            <a:spLocks noGrp="1"/>
          </p:cNvSpPr>
          <p:nvPr>
            <p:ph type="ctrTitle"/>
          </p:nvPr>
        </p:nvSpPr>
        <p:spPr>
          <a:xfrm>
            <a:off x="442912" y="428625"/>
            <a:ext cx="7418400" cy="2771700"/>
          </a:xfrm>
          <a:prstGeom prst="rect">
            <a:avLst/>
          </a:prstGeom>
          <a:noFill/>
          <a:ln>
            <a:noFill/>
          </a:ln>
        </p:spPr>
        <p:txBody>
          <a:bodyPr spcFirstLastPara="1" wrap="square" lIns="0" tIns="0" rIns="0" bIns="0" anchor="b" anchorCtr="0">
            <a:noAutofit/>
          </a:bodyPr>
          <a:lstStyle>
            <a:lvl1pPr marR="0" lvl="0" algn="l" rtl="0">
              <a:lnSpc>
                <a:spcPct val="86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37" name="Google Shape;837;p145"/>
          <p:cNvSpPr txBox="1">
            <a:spLocks noGrp="1"/>
          </p:cNvSpPr>
          <p:nvPr>
            <p:ph type="subTitle" idx="1"/>
          </p:nvPr>
        </p:nvSpPr>
        <p:spPr>
          <a:xfrm>
            <a:off x="442913" y="339471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838"/>
        <p:cNvGrpSpPr/>
        <p:nvPr/>
      </p:nvGrpSpPr>
      <p:grpSpPr>
        <a:xfrm>
          <a:off x="0" y="0"/>
          <a:ext cx="0" cy="0"/>
          <a:chOff x="0" y="0"/>
          <a:chExt cx="0" cy="0"/>
        </a:xfrm>
      </p:grpSpPr>
      <p:sp>
        <p:nvSpPr>
          <p:cNvPr id="839" name="Google Shape;839;p146"/>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840" name="Google Shape;840;p146"/>
          <p:cNvGrpSpPr/>
          <p:nvPr/>
        </p:nvGrpSpPr>
        <p:grpSpPr>
          <a:xfrm>
            <a:off x="0" y="0"/>
            <a:ext cx="12192000" cy="6858000"/>
            <a:chOff x="0" y="0"/>
            <a:chExt cx="12192000" cy="6858000"/>
          </a:xfrm>
        </p:grpSpPr>
        <p:sp>
          <p:nvSpPr>
            <p:cNvPr id="841" name="Google Shape;841;p146"/>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42" name="Google Shape;842;p146"/>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43" name="Google Shape;843;p146"/>
          <p:cNvSpPr txBox="1">
            <a:spLocks noGrp="1"/>
          </p:cNvSpPr>
          <p:nvPr>
            <p:ph type="ctrTitle"/>
          </p:nvPr>
        </p:nvSpPr>
        <p:spPr>
          <a:xfrm>
            <a:off x="442912" y="428625"/>
            <a:ext cx="7418400" cy="277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44" name="Google Shape;844;p146"/>
          <p:cNvSpPr txBox="1">
            <a:spLocks noGrp="1"/>
          </p:cNvSpPr>
          <p:nvPr>
            <p:ph type="subTitle" idx="1"/>
          </p:nvPr>
        </p:nvSpPr>
        <p:spPr>
          <a:xfrm>
            <a:off x="442913" y="339471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845"/>
        <p:cNvGrpSpPr/>
        <p:nvPr/>
      </p:nvGrpSpPr>
      <p:grpSpPr>
        <a:xfrm>
          <a:off x="0" y="0"/>
          <a:ext cx="0" cy="0"/>
          <a:chOff x="0" y="0"/>
          <a:chExt cx="0" cy="0"/>
        </a:xfrm>
      </p:grpSpPr>
      <p:grpSp>
        <p:nvGrpSpPr>
          <p:cNvPr id="846" name="Google Shape;846;p147"/>
          <p:cNvGrpSpPr/>
          <p:nvPr/>
        </p:nvGrpSpPr>
        <p:grpSpPr>
          <a:xfrm>
            <a:off x="0" y="0"/>
            <a:ext cx="8914102" cy="6858001"/>
            <a:chOff x="0" y="0"/>
            <a:chExt cx="8914102" cy="6858001"/>
          </a:xfrm>
        </p:grpSpPr>
        <p:sp>
          <p:nvSpPr>
            <p:cNvPr id="847" name="Google Shape;847;p147"/>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48" name="Google Shape;848;p147"/>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49" name="Google Shape;849;p147"/>
          <p:cNvSpPr txBox="1">
            <a:spLocks noGrp="1"/>
          </p:cNvSpPr>
          <p:nvPr>
            <p:ph type="ctrTitle"/>
          </p:nvPr>
        </p:nvSpPr>
        <p:spPr>
          <a:xfrm>
            <a:off x="442913" y="1003610"/>
            <a:ext cx="5258700" cy="2425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50" name="Google Shape;850;p147"/>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851"/>
        <p:cNvGrpSpPr/>
        <p:nvPr/>
      </p:nvGrpSpPr>
      <p:grpSpPr>
        <a:xfrm>
          <a:off x="0" y="0"/>
          <a:ext cx="0" cy="0"/>
          <a:chOff x="0" y="0"/>
          <a:chExt cx="0" cy="0"/>
        </a:xfrm>
      </p:grpSpPr>
      <p:grpSp>
        <p:nvGrpSpPr>
          <p:cNvPr id="852" name="Google Shape;852;p148"/>
          <p:cNvGrpSpPr/>
          <p:nvPr/>
        </p:nvGrpSpPr>
        <p:grpSpPr>
          <a:xfrm>
            <a:off x="0" y="0"/>
            <a:ext cx="8914102" cy="6858001"/>
            <a:chOff x="0" y="0"/>
            <a:chExt cx="8914102" cy="6858001"/>
          </a:xfrm>
        </p:grpSpPr>
        <p:sp>
          <p:nvSpPr>
            <p:cNvPr id="853" name="Google Shape;853;p148"/>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E030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54" name="Google Shape;854;p148"/>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55" name="Google Shape;855;p148"/>
          <p:cNvSpPr txBox="1">
            <a:spLocks noGrp="1"/>
          </p:cNvSpPr>
          <p:nvPr>
            <p:ph type="ctrTitle"/>
          </p:nvPr>
        </p:nvSpPr>
        <p:spPr>
          <a:xfrm>
            <a:off x="442913" y="1003610"/>
            <a:ext cx="5258700" cy="2425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56" name="Google Shape;856;p148"/>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857"/>
        <p:cNvGrpSpPr/>
        <p:nvPr/>
      </p:nvGrpSpPr>
      <p:grpSpPr>
        <a:xfrm>
          <a:off x="0" y="0"/>
          <a:ext cx="0" cy="0"/>
          <a:chOff x="0" y="0"/>
          <a:chExt cx="0" cy="0"/>
        </a:xfrm>
      </p:grpSpPr>
      <p:grpSp>
        <p:nvGrpSpPr>
          <p:cNvPr id="858" name="Google Shape;858;p149"/>
          <p:cNvGrpSpPr/>
          <p:nvPr/>
        </p:nvGrpSpPr>
        <p:grpSpPr>
          <a:xfrm>
            <a:off x="0" y="0"/>
            <a:ext cx="8914102" cy="6858001"/>
            <a:chOff x="0" y="0"/>
            <a:chExt cx="8914102" cy="6858001"/>
          </a:xfrm>
        </p:grpSpPr>
        <p:sp>
          <p:nvSpPr>
            <p:cNvPr id="859" name="Google Shape;859;p149"/>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60" name="Google Shape;860;p149"/>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861" name="Google Shape;861;p149"/>
          <p:cNvSpPr txBox="1">
            <a:spLocks noGrp="1"/>
          </p:cNvSpPr>
          <p:nvPr>
            <p:ph type="ctrTitle"/>
          </p:nvPr>
        </p:nvSpPr>
        <p:spPr>
          <a:xfrm>
            <a:off x="442913" y="1009185"/>
            <a:ext cx="5258700" cy="2419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62" name="Google Shape;862;p149"/>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863"/>
        <p:cNvGrpSpPr/>
        <p:nvPr/>
      </p:nvGrpSpPr>
      <p:grpSpPr>
        <a:xfrm>
          <a:off x="0" y="0"/>
          <a:ext cx="0" cy="0"/>
          <a:chOff x="0" y="0"/>
          <a:chExt cx="0" cy="0"/>
        </a:xfrm>
      </p:grpSpPr>
      <p:sp>
        <p:nvSpPr>
          <p:cNvPr id="864" name="Google Shape;864;p150"/>
          <p:cNvSpPr/>
          <p:nvPr/>
        </p:nvSpPr>
        <p:spPr>
          <a:xfrm>
            <a:off x="5334000" y="0"/>
            <a:ext cx="6858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865" name="Google Shape;865;p150"/>
          <p:cNvSpPr txBox="1">
            <a:spLocks noGrp="1"/>
          </p:cNvSpPr>
          <p:nvPr>
            <p:ph type="ctrTitle"/>
          </p:nvPr>
        </p:nvSpPr>
        <p:spPr>
          <a:xfrm>
            <a:off x="442914" y="750888"/>
            <a:ext cx="4675200" cy="26781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66" name="Google Shape;866;p150"/>
          <p:cNvSpPr txBox="1">
            <a:spLocks noGrp="1"/>
          </p:cNvSpPr>
          <p:nvPr>
            <p:ph type="subTitle" idx="1"/>
          </p:nvPr>
        </p:nvSpPr>
        <p:spPr>
          <a:xfrm>
            <a:off x="442913" y="3959352"/>
            <a:ext cx="46752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867" name="Google Shape;867;p150"/>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68" name="Google Shape;868;p150"/>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869" name="Google Shape;869;p150"/>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870"/>
        <p:cNvGrpSpPr/>
        <p:nvPr/>
      </p:nvGrpSpPr>
      <p:grpSpPr>
        <a:xfrm>
          <a:off x="0" y="0"/>
          <a:ext cx="0" cy="0"/>
          <a:chOff x="0" y="0"/>
          <a:chExt cx="0" cy="0"/>
        </a:xfrm>
      </p:grpSpPr>
      <p:sp>
        <p:nvSpPr>
          <p:cNvPr id="871" name="Google Shape;871;p151"/>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72" name="Google Shape;872;p15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873"/>
        <p:cNvGrpSpPr/>
        <p:nvPr/>
      </p:nvGrpSpPr>
      <p:grpSpPr>
        <a:xfrm>
          <a:off x="0" y="0"/>
          <a:ext cx="0" cy="0"/>
          <a:chOff x="0" y="0"/>
          <a:chExt cx="0" cy="0"/>
        </a:xfrm>
      </p:grpSpPr>
      <p:sp>
        <p:nvSpPr>
          <p:cNvPr id="874" name="Google Shape;874;p152"/>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75" name="Google Shape;875;p152"/>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105"/>
        <p:cNvGrpSpPr/>
        <p:nvPr/>
      </p:nvGrpSpPr>
      <p:grpSpPr>
        <a:xfrm>
          <a:off x="0" y="0"/>
          <a:ext cx="0" cy="0"/>
          <a:chOff x="0" y="0"/>
          <a:chExt cx="0" cy="0"/>
        </a:xfrm>
      </p:grpSpPr>
      <p:sp>
        <p:nvSpPr>
          <p:cNvPr id="106" name="Google Shape;106;p16"/>
          <p:cNvSpPr/>
          <p:nvPr/>
        </p:nvSpPr>
        <p:spPr>
          <a:xfrm>
            <a:off x="5334000" y="0"/>
            <a:ext cx="6858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7" name="Google Shape;107;p16"/>
          <p:cNvSpPr txBox="1">
            <a:spLocks noGrp="1"/>
          </p:cNvSpPr>
          <p:nvPr>
            <p:ph type="ctrTitle"/>
          </p:nvPr>
        </p:nvSpPr>
        <p:spPr>
          <a:xfrm>
            <a:off x="442914" y="750888"/>
            <a:ext cx="4675186" cy="2678112"/>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8" name="Google Shape;108;p16"/>
          <p:cNvSpPr txBox="1">
            <a:spLocks noGrp="1"/>
          </p:cNvSpPr>
          <p:nvPr>
            <p:ph type="subTitle" idx="1"/>
          </p:nvPr>
        </p:nvSpPr>
        <p:spPr>
          <a:xfrm>
            <a:off x="442913" y="3959352"/>
            <a:ext cx="4675187"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9" name="Google Shape;109;p16"/>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10" name="Google Shape;110;p16"/>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111" name="Google Shape;111;p16"/>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876"/>
        <p:cNvGrpSpPr/>
        <p:nvPr/>
      </p:nvGrpSpPr>
      <p:grpSpPr>
        <a:xfrm>
          <a:off x="0" y="0"/>
          <a:ext cx="0" cy="0"/>
          <a:chOff x="0" y="0"/>
          <a:chExt cx="0" cy="0"/>
        </a:xfrm>
      </p:grpSpPr>
      <p:sp>
        <p:nvSpPr>
          <p:cNvPr id="877" name="Google Shape;877;p153"/>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78" name="Google Shape;878;p153"/>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879"/>
        <p:cNvGrpSpPr/>
        <p:nvPr/>
      </p:nvGrpSpPr>
      <p:grpSpPr>
        <a:xfrm>
          <a:off x="0" y="0"/>
          <a:ext cx="0" cy="0"/>
          <a:chOff x="0" y="0"/>
          <a:chExt cx="0" cy="0"/>
        </a:xfrm>
      </p:grpSpPr>
      <p:sp>
        <p:nvSpPr>
          <p:cNvPr id="880" name="Google Shape;880;p154"/>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81" name="Google Shape;881;p154"/>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882"/>
        <p:cNvGrpSpPr/>
        <p:nvPr/>
      </p:nvGrpSpPr>
      <p:grpSpPr>
        <a:xfrm>
          <a:off x="0" y="0"/>
          <a:ext cx="0" cy="0"/>
          <a:chOff x="0" y="0"/>
          <a:chExt cx="0" cy="0"/>
        </a:xfrm>
      </p:grpSpPr>
      <p:sp>
        <p:nvSpPr>
          <p:cNvPr id="883" name="Google Shape;883;p155"/>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884"/>
        <p:cNvGrpSpPr/>
        <p:nvPr/>
      </p:nvGrpSpPr>
      <p:grpSpPr>
        <a:xfrm>
          <a:off x="0" y="0"/>
          <a:ext cx="0" cy="0"/>
          <a:chOff x="0" y="0"/>
          <a:chExt cx="0" cy="0"/>
        </a:xfrm>
      </p:grpSpPr>
      <p:sp>
        <p:nvSpPr>
          <p:cNvPr id="885" name="Google Shape;885;p156"/>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886"/>
        <p:cNvGrpSpPr/>
        <p:nvPr/>
      </p:nvGrpSpPr>
      <p:grpSpPr>
        <a:xfrm>
          <a:off x="0" y="0"/>
          <a:ext cx="0" cy="0"/>
          <a:chOff x="0" y="0"/>
          <a:chExt cx="0" cy="0"/>
        </a:xfrm>
      </p:grpSpPr>
      <p:sp>
        <p:nvSpPr>
          <p:cNvPr id="887" name="Google Shape;887;p157"/>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888"/>
        <p:cNvGrpSpPr/>
        <p:nvPr/>
      </p:nvGrpSpPr>
      <p:grpSpPr>
        <a:xfrm>
          <a:off x="0" y="0"/>
          <a:ext cx="0" cy="0"/>
          <a:chOff x="0" y="0"/>
          <a:chExt cx="0" cy="0"/>
        </a:xfrm>
      </p:grpSpPr>
      <p:sp>
        <p:nvSpPr>
          <p:cNvPr id="889" name="Google Shape;889;p158"/>
          <p:cNvSpPr txBox="1">
            <a:spLocks noGrp="1"/>
          </p:cNvSpPr>
          <p:nvPr>
            <p:ph type="body" idx="1"/>
          </p:nvPr>
        </p:nvSpPr>
        <p:spPr>
          <a:xfrm>
            <a:off x="0" y="1143000"/>
            <a:ext cx="4572000" cy="4572000"/>
          </a:xfrm>
          <a:prstGeom prst="rect">
            <a:avLst/>
          </a:prstGeom>
          <a:solidFill>
            <a:srgbClr val="E0301E"/>
          </a:solidFill>
          <a:ln>
            <a:noFill/>
          </a:ln>
        </p:spPr>
        <p:txBody>
          <a:bodyPr spcFirstLastPara="1" wrap="square" lIns="438900" tIns="1440000" rIns="252000" bIns="180000" anchor="t" anchorCtr="0">
            <a:noAutofit/>
          </a:bodyPr>
          <a:lstStyle>
            <a:lvl1pPr marL="457200" marR="0" lvl="0" indent="-228600" algn="l" rtl="0">
              <a:lnSpc>
                <a:spcPct val="90000"/>
              </a:lnSpc>
              <a:spcBef>
                <a:spcPts val="0"/>
              </a:spcBef>
              <a:spcAft>
                <a:spcPts val="0"/>
              </a:spcAft>
              <a:buClr>
                <a:schemeClr val="lt1"/>
              </a:buClr>
              <a:buSzPts val="2600"/>
              <a:buFont typeface="Arial"/>
              <a:buNone/>
              <a:defRPr sz="26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890" name="Google Shape;890;p158"/>
          <p:cNvSpPr/>
          <p:nvPr/>
        </p:nvSpPr>
        <p:spPr>
          <a:xfrm>
            <a:off x="442913" y="1623703"/>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91" name="Google Shape;891;p15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892"/>
        <p:cNvGrpSpPr/>
        <p:nvPr/>
      </p:nvGrpSpPr>
      <p:grpSpPr>
        <a:xfrm>
          <a:off x="0" y="0"/>
          <a:ext cx="0" cy="0"/>
          <a:chOff x="0" y="0"/>
          <a:chExt cx="0" cy="0"/>
        </a:xfrm>
      </p:grpSpPr>
      <p:sp>
        <p:nvSpPr>
          <p:cNvPr id="893" name="Google Shape;893;p159"/>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894" name="Google Shape;894;p159"/>
          <p:cNvSpPr txBox="1">
            <a:spLocks noGrp="1"/>
          </p:cNvSpPr>
          <p:nvPr>
            <p:ph type="body" idx="1"/>
          </p:nvPr>
        </p:nvSpPr>
        <p:spPr>
          <a:xfrm>
            <a:off x="442913" y="1714500"/>
            <a:ext cx="5299500"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895" name="Google Shape;895;p159"/>
          <p:cNvSpPr/>
          <p:nvPr/>
        </p:nvSpPr>
        <p:spPr>
          <a:xfrm>
            <a:off x="442913"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96" name="Google Shape;896;p15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897" name="Google Shape;897;p159"/>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898"/>
        <p:cNvGrpSpPr/>
        <p:nvPr/>
      </p:nvGrpSpPr>
      <p:grpSpPr>
        <a:xfrm>
          <a:off x="0" y="0"/>
          <a:ext cx="0" cy="0"/>
          <a:chOff x="0" y="0"/>
          <a:chExt cx="0" cy="0"/>
        </a:xfrm>
      </p:grpSpPr>
      <p:sp>
        <p:nvSpPr>
          <p:cNvPr id="899" name="Google Shape;899;p160"/>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900" name="Google Shape;900;p160"/>
          <p:cNvSpPr txBox="1">
            <a:spLocks noGrp="1"/>
          </p:cNvSpPr>
          <p:nvPr>
            <p:ph type="body" idx="1"/>
          </p:nvPr>
        </p:nvSpPr>
        <p:spPr>
          <a:xfrm>
            <a:off x="442913" y="1714500"/>
            <a:ext cx="5299500"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901" name="Google Shape;901;p160"/>
          <p:cNvSpPr/>
          <p:nvPr/>
        </p:nvSpPr>
        <p:spPr>
          <a:xfrm>
            <a:off x="442913"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02" name="Google Shape;902;p16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903"/>
        <p:cNvGrpSpPr/>
        <p:nvPr/>
      </p:nvGrpSpPr>
      <p:grpSpPr>
        <a:xfrm>
          <a:off x="0" y="0"/>
          <a:ext cx="0" cy="0"/>
          <a:chOff x="0" y="0"/>
          <a:chExt cx="0" cy="0"/>
        </a:xfrm>
      </p:grpSpPr>
      <p:sp>
        <p:nvSpPr>
          <p:cNvPr id="904" name="Google Shape;904;p161"/>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905" name="Google Shape;905;p161"/>
          <p:cNvSpPr/>
          <p:nvPr/>
        </p:nvSpPr>
        <p:spPr>
          <a:xfrm>
            <a:off x="442913"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06" name="Google Shape;906;p16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07" name="Google Shape;907;p161"/>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908"/>
        <p:cNvGrpSpPr/>
        <p:nvPr/>
      </p:nvGrpSpPr>
      <p:grpSpPr>
        <a:xfrm>
          <a:off x="0" y="0"/>
          <a:ext cx="0" cy="0"/>
          <a:chOff x="0" y="0"/>
          <a:chExt cx="0" cy="0"/>
        </a:xfrm>
      </p:grpSpPr>
      <p:sp>
        <p:nvSpPr>
          <p:cNvPr id="909" name="Google Shape;909;p162"/>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910" name="Google Shape;910;p162"/>
          <p:cNvSpPr/>
          <p:nvPr/>
        </p:nvSpPr>
        <p:spPr>
          <a:xfrm>
            <a:off x="442913"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11" name="Google Shape;911;p16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12" name="Google Shape;912;p162"/>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4" name="Google Shape;114;p1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913"/>
        <p:cNvGrpSpPr/>
        <p:nvPr/>
      </p:nvGrpSpPr>
      <p:grpSpPr>
        <a:xfrm>
          <a:off x="0" y="0"/>
          <a:ext cx="0" cy="0"/>
          <a:chOff x="0" y="0"/>
          <a:chExt cx="0" cy="0"/>
        </a:xfrm>
      </p:grpSpPr>
      <p:sp>
        <p:nvSpPr>
          <p:cNvPr id="914" name="Google Shape;914;p163"/>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915" name="Google Shape;915;p163"/>
          <p:cNvSpPr/>
          <p:nvPr/>
        </p:nvSpPr>
        <p:spPr>
          <a:xfrm>
            <a:off x="442913"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16" name="Google Shape;916;p16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17" name="Google Shape;917;p163"/>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918"/>
        <p:cNvGrpSpPr/>
        <p:nvPr/>
      </p:nvGrpSpPr>
      <p:grpSpPr>
        <a:xfrm>
          <a:off x="0" y="0"/>
          <a:ext cx="0" cy="0"/>
          <a:chOff x="0" y="0"/>
          <a:chExt cx="0" cy="0"/>
        </a:xfrm>
      </p:grpSpPr>
      <p:sp>
        <p:nvSpPr>
          <p:cNvPr id="919" name="Google Shape;919;p164"/>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920" name="Google Shape;920;p164"/>
          <p:cNvSpPr/>
          <p:nvPr/>
        </p:nvSpPr>
        <p:spPr>
          <a:xfrm>
            <a:off x="442913"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21" name="Google Shape;921;p16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22" name="Google Shape;922;p164"/>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923"/>
        <p:cNvGrpSpPr/>
        <p:nvPr/>
      </p:nvGrpSpPr>
      <p:grpSpPr>
        <a:xfrm>
          <a:off x="0" y="0"/>
          <a:ext cx="0" cy="0"/>
          <a:chOff x="0" y="0"/>
          <a:chExt cx="0" cy="0"/>
        </a:xfrm>
      </p:grpSpPr>
      <p:sp>
        <p:nvSpPr>
          <p:cNvPr id="924" name="Google Shape;924;p165"/>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925" name="Google Shape;925;p165"/>
          <p:cNvSpPr/>
          <p:nvPr/>
        </p:nvSpPr>
        <p:spPr>
          <a:xfrm>
            <a:off x="442913"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926" name="Google Shape;926;p16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27"/>
        <p:cNvGrpSpPr/>
        <p:nvPr/>
      </p:nvGrpSpPr>
      <p:grpSpPr>
        <a:xfrm>
          <a:off x="0" y="0"/>
          <a:ext cx="0" cy="0"/>
          <a:chOff x="0" y="0"/>
          <a:chExt cx="0" cy="0"/>
        </a:xfrm>
      </p:grpSpPr>
      <p:sp>
        <p:nvSpPr>
          <p:cNvPr id="928" name="Google Shape;928;p166"/>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29" name="Google Shape;929;p166"/>
          <p:cNvSpPr txBox="1">
            <a:spLocks noGrp="1"/>
          </p:cNvSpPr>
          <p:nvPr>
            <p:ph type="body" idx="1"/>
          </p:nvPr>
        </p:nvSpPr>
        <p:spPr>
          <a:xfrm>
            <a:off x="442913" y="2103120"/>
            <a:ext cx="7418400" cy="40737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30" name="Google Shape;930;p16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931"/>
        <p:cNvGrpSpPr/>
        <p:nvPr/>
      </p:nvGrpSpPr>
      <p:grpSpPr>
        <a:xfrm>
          <a:off x="0" y="0"/>
          <a:ext cx="0" cy="0"/>
          <a:chOff x="0" y="0"/>
          <a:chExt cx="0" cy="0"/>
        </a:xfrm>
      </p:grpSpPr>
      <p:sp>
        <p:nvSpPr>
          <p:cNvPr id="932" name="Google Shape;932;p167"/>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33" name="Google Shape;933;p167"/>
          <p:cNvSpPr txBox="1">
            <a:spLocks noGrp="1"/>
          </p:cNvSpPr>
          <p:nvPr>
            <p:ph type="body" idx="1"/>
          </p:nvPr>
        </p:nvSpPr>
        <p:spPr>
          <a:xfrm>
            <a:off x="442913" y="2103438"/>
            <a:ext cx="74184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34" name="Google Shape;934;p16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35" name="Google Shape;935;p167"/>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936"/>
        <p:cNvGrpSpPr/>
        <p:nvPr/>
      </p:nvGrpSpPr>
      <p:grpSpPr>
        <a:xfrm>
          <a:off x="0" y="0"/>
          <a:ext cx="0" cy="0"/>
          <a:chOff x="0" y="0"/>
          <a:chExt cx="0" cy="0"/>
        </a:xfrm>
      </p:grpSpPr>
      <p:sp>
        <p:nvSpPr>
          <p:cNvPr id="937" name="Google Shape;937;p168"/>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38" name="Google Shape;938;p168"/>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39" name="Google Shape;939;p16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940"/>
        <p:cNvGrpSpPr/>
        <p:nvPr/>
      </p:nvGrpSpPr>
      <p:grpSpPr>
        <a:xfrm>
          <a:off x="0" y="0"/>
          <a:ext cx="0" cy="0"/>
          <a:chOff x="0" y="0"/>
          <a:chExt cx="0" cy="0"/>
        </a:xfrm>
      </p:grpSpPr>
      <p:sp>
        <p:nvSpPr>
          <p:cNvPr id="941" name="Google Shape;941;p169"/>
          <p:cNvSpPr txBox="1">
            <a:spLocks noGrp="1"/>
          </p:cNvSpPr>
          <p:nvPr>
            <p:ph type="body" idx="1"/>
          </p:nvPr>
        </p:nvSpPr>
        <p:spPr>
          <a:xfrm>
            <a:off x="442913"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42" name="Google Shape;942;p169"/>
          <p:cNvSpPr txBox="1">
            <a:spLocks noGrp="1"/>
          </p:cNvSpPr>
          <p:nvPr>
            <p:ph type="body" idx="2"/>
          </p:nvPr>
        </p:nvSpPr>
        <p:spPr>
          <a:xfrm>
            <a:off x="6275388"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43" name="Google Shape;943;p169"/>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44" name="Google Shape;944;p16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945"/>
        <p:cNvGrpSpPr/>
        <p:nvPr/>
      </p:nvGrpSpPr>
      <p:grpSpPr>
        <a:xfrm>
          <a:off x="0" y="0"/>
          <a:ext cx="0" cy="0"/>
          <a:chOff x="0" y="0"/>
          <a:chExt cx="0" cy="0"/>
        </a:xfrm>
      </p:grpSpPr>
      <p:sp>
        <p:nvSpPr>
          <p:cNvPr id="946" name="Google Shape;946;p170"/>
          <p:cNvSpPr txBox="1">
            <a:spLocks noGrp="1"/>
          </p:cNvSpPr>
          <p:nvPr>
            <p:ph type="body" idx="1"/>
          </p:nvPr>
        </p:nvSpPr>
        <p:spPr>
          <a:xfrm>
            <a:off x="442913"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47" name="Google Shape;947;p170"/>
          <p:cNvSpPr txBox="1">
            <a:spLocks noGrp="1"/>
          </p:cNvSpPr>
          <p:nvPr>
            <p:ph type="body" idx="2"/>
          </p:nvPr>
        </p:nvSpPr>
        <p:spPr>
          <a:xfrm>
            <a:off x="4332288"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48" name="Google Shape;948;p170"/>
          <p:cNvSpPr txBox="1">
            <a:spLocks noGrp="1"/>
          </p:cNvSpPr>
          <p:nvPr>
            <p:ph type="body" idx="3"/>
          </p:nvPr>
        </p:nvSpPr>
        <p:spPr>
          <a:xfrm>
            <a:off x="8220076"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49" name="Google Shape;949;p170"/>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50" name="Google Shape;950;p17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951"/>
        <p:cNvGrpSpPr/>
        <p:nvPr/>
      </p:nvGrpSpPr>
      <p:grpSpPr>
        <a:xfrm>
          <a:off x="0" y="0"/>
          <a:ext cx="0" cy="0"/>
          <a:chOff x="0" y="0"/>
          <a:chExt cx="0" cy="0"/>
        </a:xfrm>
      </p:grpSpPr>
      <p:sp>
        <p:nvSpPr>
          <p:cNvPr id="952" name="Google Shape;952;p171"/>
          <p:cNvSpPr txBox="1">
            <a:spLocks noGrp="1"/>
          </p:cNvSpPr>
          <p:nvPr>
            <p:ph type="body" idx="1"/>
          </p:nvPr>
        </p:nvSpPr>
        <p:spPr>
          <a:xfrm>
            <a:off x="4429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3" name="Google Shape;953;p171"/>
          <p:cNvSpPr txBox="1">
            <a:spLocks noGrp="1"/>
          </p:cNvSpPr>
          <p:nvPr>
            <p:ph type="body" idx="2"/>
          </p:nvPr>
        </p:nvSpPr>
        <p:spPr>
          <a:xfrm>
            <a:off x="33606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4" name="Google Shape;954;p171"/>
          <p:cNvSpPr txBox="1">
            <a:spLocks noGrp="1"/>
          </p:cNvSpPr>
          <p:nvPr>
            <p:ph type="body" idx="3"/>
          </p:nvPr>
        </p:nvSpPr>
        <p:spPr>
          <a:xfrm>
            <a:off x="6275388"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5" name="Google Shape;955;p171"/>
          <p:cNvSpPr txBox="1">
            <a:spLocks noGrp="1"/>
          </p:cNvSpPr>
          <p:nvPr>
            <p:ph type="body" idx="4"/>
          </p:nvPr>
        </p:nvSpPr>
        <p:spPr>
          <a:xfrm>
            <a:off x="919016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56" name="Google Shape;956;p171"/>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57" name="Google Shape;957;p17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958"/>
        <p:cNvGrpSpPr/>
        <p:nvPr/>
      </p:nvGrpSpPr>
      <p:grpSpPr>
        <a:xfrm>
          <a:off x="0" y="0"/>
          <a:ext cx="0" cy="0"/>
          <a:chOff x="0" y="0"/>
          <a:chExt cx="0" cy="0"/>
        </a:xfrm>
      </p:grpSpPr>
      <p:sp>
        <p:nvSpPr>
          <p:cNvPr id="959" name="Google Shape;959;p172"/>
          <p:cNvSpPr txBox="1">
            <a:spLocks noGrp="1"/>
          </p:cNvSpPr>
          <p:nvPr>
            <p:ph type="body" idx="1"/>
          </p:nvPr>
        </p:nvSpPr>
        <p:spPr>
          <a:xfrm>
            <a:off x="44291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0" name="Google Shape;960;p172"/>
          <p:cNvSpPr txBox="1">
            <a:spLocks noGrp="1"/>
          </p:cNvSpPr>
          <p:nvPr>
            <p:ph type="body" idx="2"/>
          </p:nvPr>
        </p:nvSpPr>
        <p:spPr>
          <a:xfrm>
            <a:off x="2777045"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1" name="Google Shape;961;p172"/>
          <p:cNvSpPr txBox="1">
            <a:spLocks noGrp="1"/>
          </p:cNvSpPr>
          <p:nvPr>
            <p:ph type="body" idx="3"/>
          </p:nvPr>
        </p:nvSpPr>
        <p:spPr>
          <a:xfrm>
            <a:off x="5111177"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2" name="Google Shape;962;p172"/>
          <p:cNvSpPr txBox="1">
            <a:spLocks noGrp="1"/>
          </p:cNvSpPr>
          <p:nvPr>
            <p:ph type="body" idx="4"/>
          </p:nvPr>
        </p:nvSpPr>
        <p:spPr>
          <a:xfrm>
            <a:off x="7445309"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3" name="Google Shape;963;p172"/>
          <p:cNvSpPr txBox="1">
            <a:spLocks noGrp="1"/>
          </p:cNvSpPr>
          <p:nvPr>
            <p:ph type="body" idx="5"/>
          </p:nvPr>
        </p:nvSpPr>
        <p:spPr>
          <a:xfrm>
            <a:off x="977944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4" name="Google Shape;964;p172"/>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65" name="Google Shape;965;p17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115"/>
        <p:cNvGrpSpPr/>
        <p:nvPr/>
      </p:nvGrpSpPr>
      <p:grpSpPr>
        <a:xfrm>
          <a:off x="0" y="0"/>
          <a:ext cx="0" cy="0"/>
          <a:chOff x="0" y="0"/>
          <a:chExt cx="0" cy="0"/>
        </a:xfrm>
      </p:grpSpPr>
      <p:sp>
        <p:nvSpPr>
          <p:cNvPr id="116" name="Google Shape;116;p18"/>
          <p:cNvSpPr txBox="1">
            <a:spLocks noGrp="1"/>
          </p:cNvSpPr>
          <p:nvPr>
            <p:ph type="title"/>
          </p:nvPr>
        </p:nvSpPr>
        <p:spPr>
          <a:xfrm>
            <a:off x="4951413" y="2103438"/>
            <a:ext cx="4936658" cy="256426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7" name="Google Shape;117;p18"/>
          <p:cNvSpPr txBox="1">
            <a:spLocks noGrp="1"/>
          </p:cNvSpPr>
          <p:nvPr>
            <p:ph type="subTitle" idx="1"/>
          </p:nvPr>
        </p:nvSpPr>
        <p:spPr>
          <a:xfrm>
            <a:off x="442912" y="0"/>
            <a:ext cx="4344987"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matchingName="Title and Full Content">
  <p:cSld name="Title and Full Content">
    <p:spTree>
      <p:nvGrpSpPr>
        <p:cNvPr id="1" name="Shape 966"/>
        <p:cNvGrpSpPr/>
        <p:nvPr/>
      </p:nvGrpSpPr>
      <p:grpSpPr>
        <a:xfrm>
          <a:off x="0" y="0"/>
          <a:ext cx="0" cy="0"/>
          <a:chOff x="0" y="0"/>
          <a:chExt cx="0" cy="0"/>
        </a:xfrm>
      </p:grpSpPr>
      <p:sp>
        <p:nvSpPr>
          <p:cNvPr id="967" name="Google Shape;967;p173"/>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68" name="Google Shape;968;p173"/>
          <p:cNvSpPr txBox="1">
            <a:spLocks noGrp="1"/>
          </p:cNvSpPr>
          <p:nvPr>
            <p:ph type="body" idx="1"/>
          </p:nvPr>
        </p:nvSpPr>
        <p:spPr>
          <a:xfrm>
            <a:off x="442913" y="2103120"/>
            <a:ext cx="11306100" cy="40737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69" name="Google Shape;969;p17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970"/>
        <p:cNvGrpSpPr/>
        <p:nvPr/>
      </p:nvGrpSpPr>
      <p:grpSpPr>
        <a:xfrm>
          <a:off x="0" y="0"/>
          <a:ext cx="0" cy="0"/>
          <a:chOff x="0" y="0"/>
          <a:chExt cx="0" cy="0"/>
        </a:xfrm>
      </p:grpSpPr>
      <p:sp>
        <p:nvSpPr>
          <p:cNvPr id="971" name="Google Shape;971;p174"/>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72" name="Google Shape;972;p174"/>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973"/>
        <p:cNvGrpSpPr/>
        <p:nvPr/>
      </p:nvGrpSpPr>
      <p:grpSpPr>
        <a:xfrm>
          <a:off x="0" y="0"/>
          <a:ext cx="0" cy="0"/>
          <a:chOff x="0" y="0"/>
          <a:chExt cx="0" cy="0"/>
        </a:xfrm>
      </p:grpSpPr>
      <p:sp>
        <p:nvSpPr>
          <p:cNvPr id="974" name="Google Shape;974;p175"/>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975" name="Google Shape;975;p175"/>
          <p:cNvSpPr txBox="1">
            <a:spLocks noGrp="1"/>
          </p:cNvSpPr>
          <p:nvPr>
            <p:ph type="body" idx="1"/>
          </p:nvPr>
        </p:nvSpPr>
        <p:spPr>
          <a:xfrm>
            <a:off x="442913" y="2103438"/>
            <a:ext cx="5317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76" name="Google Shape;976;p175"/>
          <p:cNvSpPr txBox="1">
            <a:spLocks noGrp="1"/>
          </p:cNvSpPr>
          <p:nvPr>
            <p:ph type="title"/>
          </p:nvPr>
        </p:nvSpPr>
        <p:spPr>
          <a:xfrm>
            <a:off x="442913" y="432000"/>
            <a:ext cx="53178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77" name="Google Shape;977;p17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978"/>
        <p:cNvGrpSpPr/>
        <p:nvPr/>
      </p:nvGrpSpPr>
      <p:grpSpPr>
        <a:xfrm>
          <a:off x="0" y="0"/>
          <a:ext cx="0" cy="0"/>
          <a:chOff x="0" y="0"/>
          <a:chExt cx="0" cy="0"/>
        </a:xfrm>
      </p:grpSpPr>
      <p:sp>
        <p:nvSpPr>
          <p:cNvPr id="979" name="Google Shape;979;p176"/>
          <p:cNvSpPr/>
          <p:nvPr/>
        </p:nvSpPr>
        <p:spPr>
          <a:xfrm>
            <a:off x="442911"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980" name="Google Shape;980;p176"/>
          <p:cNvSpPr/>
          <p:nvPr/>
        </p:nvSpPr>
        <p:spPr>
          <a:xfrm>
            <a:off x="4331493"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981" name="Google Shape;981;p176"/>
          <p:cNvSpPr/>
          <p:nvPr/>
        </p:nvSpPr>
        <p:spPr>
          <a:xfrm>
            <a:off x="8220075"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982" name="Google Shape;982;p176"/>
          <p:cNvSpPr txBox="1">
            <a:spLocks noGrp="1"/>
          </p:cNvSpPr>
          <p:nvPr>
            <p:ph type="body" idx="1"/>
          </p:nvPr>
        </p:nvSpPr>
        <p:spPr>
          <a:xfrm>
            <a:off x="442913"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83" name="Google Shape;983;p176"/>
          <p:cNvSpPr txBox="1">
            <a:spLocks noGrp="1"/>
          </p:cNvSpPr>
          <p:nvPr>
            <p:ph type="body" idx="2"/>
          </p:nvPr>
        </p:nvSpPr>
        <p:spPr>
          <a:xfrm>
            <a:off x="4331495"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84" name="Google Shape;984;p176"/>
          <p:cNvSpPr txBox="1">
            <a:spLocks noGrp="1"/>
          </p:cNvSpPr>
          <p:nvPr>
            <p:ph type="body" idx="3"/>
          </p:nvPr>
        </p:nvSpPr>
        <p:spPr>
          <a:xfrm>
            <a:off x="8220076"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85" name="Google Shape;985;p176"/>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86" name="Google Shape;986;p17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87"/>
        <p:cNvGrpSpPr/>
        <p:nvPr/>
      </p:nvGrpSpPr>
      <p:grpSpPr>
        <a:xfrm>
          <a:off x="0" y="0"/>
          <a:ext cx="0" cy="0"/>
          <a:chOff x="0" y="0"/>
          <a:chExt cx="0" cy="0"/>
        </a:xfrm>
      </p:grpSpPr>
      <p:sp>
        <p:nvSpPr>
          <p:cNvPr id="988" name="Google Shape;988;p177"/>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89" name="Google Shape;989;p17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990"/>
        <p:cNvGrpSpPr/>
        <p:nvPr/>
      </p:nvGrpSpPr>
      <p:grpSpPr>
        <a:xfrm>
          <a:off x="0" y="0"/>
          <a:ext cx="0" cy="0"/>
          <a:chOff x="0" y="0"/>
          <a:chExt cx="0" cy="0"/>
        </a:xfrm>
      </p:grpSpPr>
      <p:sp>
        <p:nvSpPr>
          <p:cNvPr id="991" name="Google Shape;991;p178"/>
          <p:cNvSpPr txBox="1">
            <a:spLocks noGrp="1"/>
          </p:cNvSpPr>
          <p:nvPr>
            <p:ph type="body" idx="1"/>
          </p:nvPr>
        </p:nvSpPr>
        <p:spPr>
          <a:xfrm>
            <a:off x="442913" y="3599542"/>
            <a:ext cx="35289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92" name="Google Shape;992;p178"/>
          <p:cNvSpPr txBox="1">
            <a:spLocks noGrp="1"/>
          </p:cNvSpPr>
          <p:nvPr>
            <p:ph type="body" idx="2"/>
          </p:nvPr>
        </p:nvSpPr>
        <p:spPr>
          <a:xfrm>
            <a:off x="442913" y="2095500"/>
            <a:ext cx="35289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3"/>
              </a:buClr>
              <a:buSzPts val="8500"/>
              <a:buFont typeface="Arial"/>
              <a:buNone/>
              <a:defRPr sz="8500" b="0" i="0" u="none" strike="noStrike" cap="none">
                <a:solidFill>
                  <a:schemeClr val="accent3"/>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93" name="Google Shape;993;p178"/>
          <p:cNvSpPr txBox="1">
            <a:spLocks noGrp="1"/>
          </p:cNvSpPr>
          <p:nvPr>
            <p:ph type="body" idx="3"/>
          </p:nvPr>
        </p:nvSpPr>
        <p:spPr>
          <a:xfrm>
            <a:off x="4327524" y="2095500"/>
            <a:ext cx="35337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dk2"/>
              </a:buClr>
              <a:buSzPts val="8500"/>
              <a:buFont typeface="Arial"/>
              <a:buNone/>
              <a:defRPr sz="8500" b="0" i="0" u="none" strike="noStrike" cap="none">
                <a:solidFill>
                  <a:schemeClr val="dk2"/>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94" name="Google Shape;994;p178"/>
          <p:cNvSpPr txBox="1">
            <a:spLocks noGrp="1"/>
          </p:cNvSpPr>
          <p:nvPr>
            <p:ph type="body" idx="4"/>
          </p:nvPr>
        </p:nvSpPr>
        <p:spPr>
          <a:xfrm>
            <a:off x="8222571" y="2095500"/>
            <a:ext cx="3528900"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1"/>
              </a:buClr>
              <a:buSzPts val="8500"/>
              <a:buFont typeface="Arial"/>
              <a:buNone/>
              <a:defRPr sz="8500" b="0" i="0" u="none" strike="noStrike" cap="none">
                <a:solidFill>
                  <a:schemeClr val="accent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95" name="Google Shape;995;p178"/>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96" name="Google Shape;996;p17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997" name="Google Shape;997;p178"/>
          <p:cNvSpPr txBox="1">
            <a:spLocks noGrp="1"/>
          </p:cNvSpPr>
          <p:nvPr>
            <p:ph type="body" idx="5"/>
          </p:nvPr>
        </p:nvSpPr>
        <p:spPr>
          <a:xfrm>
            <a:off x="4327525" y="3599542"/>
            <a:ext cx="35337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98" name="Google Shape;998;p178"/>
          <p:cNvSpPr txBox="1">
            <a:spLocks noGrp="1"/>
          </p:cNvSpPr>
          <p:nvPr>
            <p:ph type="body" idx="6"/>
          </p:nvPr>
        </p:nvSpPr>
        <p:spPr>
          <a:xfrm>
            <a:off x="8222571" y="3599542"/>
            <a:ext cx="3528900" cy="2578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999"/>
        <p:cNvGrpSpPr/>
        <p:nvPr/>
      </p:nvGrpSpPr>
      <p:grpSpPr>
        <a:xfrm>
          <a:off x="0" y="0"/>
          <a:ext cx="0" cy="0"/>
          <a:chOff x="0" y="0"/>
          <a:chExt cx="0" cy="0"/>
        </a:xfrm>
      </p:grpSpPr>
      <p:sp>
        <p:nvSpPr>
          <p:cNvPr id="1000" name="Google Shape;1000;p179"/>
          <p:cNvSpPr/>
          <p:nvPr/>
        </p:nvSpPr>
        <p:spPr>
          <a:xfrm>
            <a:off x="0" y="2103438"/>
            <a:ext cx="3972000" cy="40689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01" name="Google Shape;1001;p179"/>
          <p:cNvSpPr txBox="1">
            <a:spLocks noGrp="1"/>
          </p:cNvSpPr>
          <p:nvPr>
            <p:ph type="body" idx="1"/>
          </p:nvPr>
        </p:nvSpPr>
        <p:spPr>
          <a:xfrm>
            <a:off x="360370" y="2103120"/>
            <a:ext cx="3612000" cy="1737300"/>
          </a:xfrm>
          <a:prstGeom prst="rect">
            <a:avLst/>
          </a:prstGeom>
          <a:noFill/>
          <a:ln>
            <a:noFill/>
          </a:ln>
        </p:spPr>
        <p:txBody>
          <a:bodyPr spcFirstLastPara="1" wrap="square" lIns="0" tIns="0" rIns="0" bIns="0" anchor="t" anchorCtr="0">
            <a:noAutofit/>
          </a:bodyPr>
          <a:lstStyle>
            <a:lvl1pPr marL="457200" marR="0" lvl="0" indent="-228600" algn="l" rtl="0">
              <a:lnSpc>
                <a:spcPct val="80000"/>
              </a:lnSpc>
              <a:spcBef>
                <a:spcPts val="0"/>
              </a:spcBef>
              <a:spcAft>
                <a:spcPts val="0"/>
              </a:spcAft>
              <a:buClr>
                <a:schemeClr val="lt1"/>
              </a:buClr>
              <a:buSzPts val="13600"/>
              <a:buFont typeface="Arial"/>
              <a:buNone/>
              <a:defRPr sz="13600" b="1" i="0" u="none" strike="noStrike" cap="none">
                <a:solidFill>
                  <a:schemeClr val="lt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02" name="Google Shape;1002;p179"/>
          <p:cNvSpPr txBox="1">
            <a:spLocks noGrp="1"/>
          </p:cNvSpPr>
          <p:nvPr>
            <p:ph type="body" idx="2"/>
          </p:nvPr>
        </p:nvSpPr>
        <p:spPr>
          <a:xfrm>
            <a:off x="442914" y="3931920"/>
            <a:ext cx="3329100" cy="20619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003" name="Google Shape;1003;p179"/>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04" name="Google Shape;1004;p17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1005"/>
        <p:cNvGrpSpPr/>
        <p:nvPr/>
      </p:nvGrpSpPr>
      <p:grpSpPr>
        <a:xfrm>
          <a:off x="0" y="0"/>
          <a:ext cx="0" cy="0"/>
          <a:chOff x="0" y="0"/>
          <a:chExt cx="0" cy="0"/>
        </a:xfrm>
      </p:grpSpPr>
      <p:sp>
        <p:nvSpPr>
          <p:cNvPr id="1006" name="Google Shape;1006;p180"/>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1007" name="Google Shape;1007;p180"/>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08" name="Google Shape;1008;p18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09" name="Google Shape;1009;p180"/>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1010"/>
        <p:cNvGrpSpPr/>
        <p:nvPr/>
      </p:nvGrpSpPr>
      <p:grpSpPr>
        <a:xfrm>
          <a:off x="0" y="0"/>
          <a:ext cx="0" cy="0"/>
          <a:chOff x="0" y="0"/>
          <a:chExt cx="0" cy="0"/>
        </a:xfrm>
      </p:grpSpPr>
      <p:sp>
        <p:nvSpPr>
          <p:cNvPr id="1011" name="Google Shape;1011;p181"/>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12" name="Google Shape;1012;p18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13" name="Google Shape;1013;p181"/>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1014"/>
        <p:cNvGrpSpPr/>
        <p:nvPr/>
      </p:nvGrpSpPr>
      <p:grpSpPr>
        <a:xfrm>
          <a:off x="0" y="0"/>
          <a:ext cx="0" cy="0"/>
          <a:chOff x="0" y="0"/>
          <a:chExt cx="0" cy="0"/>
        </a:xfrm>
      </p:grpSpPr>
      <p:sp>
        <p:nvSpPr>
          <p:cNvPr id="1015" name="Google Shape;1015;p182"/>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16" name="Google Shape;1016;p182"/>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17" name="Google Shape;1017;p18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118"/>
        <p:cNvGrpSpPr/>
        <p:nvPr/>
      </p:nvGrpSpPr>
      <p:grpSpPr>
        <a:xfrm>
          <a:off x="0" y="0"/>
          <a:ext cx="0" cy="0"/>
          <a:chOff x="0" y="0"/>
          <a:chExt cx="0" cy="0"/>
        </a:xfrm>
      </p:grpSpPr>
      <p:sp>
        <p:nvSpPr>
          <p:cNvPr id="119" name="Google Shape;119;p19"/>
          <p:cNvSpPr txBox="1">
            <a:spLocks noGrp="1"/>
          </p:cNvSpPr>
          <p:nvPr>
            <p:ph type="title"/>
          </p:nvPr>
        </p:nvSpPr>
        <p:spPr>
          <a:xfrm>
            <a:off x="4951413" y="2103438"/>
            <a:ext cx="4936658" cy="256426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0" name="Google Shape;120;p19"/>
          <p:cNvSpPr txBox="1">
            <a:spLocks noGrp="1"/>
          </p:cNvSpPr>
          <p:nvPr>
            <p:ph type="subTitle" idx="1"/>
          </p:nvPr>
        </p:nvSpPr>
        <p:spPr>
          <a:xfrm>
            <a:off x="442912" y="0"/>
            <a:ext cx="4344987"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1018"/>
        <p:cNvGrpSpPr/>
        <p:nvPr/>
      </p:nvGrpSpPr>
      <p:grpSpPr>
        <a:xfrm>
          <a:off x="0" y="0"/>
          <a:ext cx="0" cy="0"/>
          <a:chOff x="0" y="0"/>
          <a:chExt cx="0" cy="0"/>
        </a:xfrm>
      </p:grpSpPr>
      <p:sp>
        <p:nvSpPr>
          <p:cNvPr id="1019" name="Google Shape;1019;p183"/>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1020" name="Google Shape;1020;p183"/>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21" name="Google Shape;1021;p18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22" name="Google Shape;1022;p183"/>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1023"/>
        <p:cNvGrpSpPr/>
        <p:nvPr/>
      </p:nvGrpSpPr>
      <p:grpSpPr>
        <a:xfrm>
          <a:off x="0" y="0"/>
          <a:ext cx="0" cy="0"/>
          <a:chOff x="0" y="0"/>
          <a:chExt cx="0" cy="0"/>
        </a:xfrm>
      </p:grpSpPr>
      <p:sp>
        <p:nvSpPr>
          <p:cNvPr id="1024" name="Google Shape;1024;p184"/>
          <p:cNvSpPr txBox="1">
            <a:spLocks noGrp="1"/>
          </p:cNvSpPr>
          <p:nvPr>
            <p:ph type="body" idx="1"/>
          </p:nvPr>
        </p:nvSpPr>
        <p:spPr>
          <a:xfrm>
            <a:off x="44291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25" name="Google Shape;1025;p184"/>
          <p:cNvSpPr txBox="1">
            <a:spLocks noGrp="1"/>
          </p:cNvSpPr>
          <p:nvPr>
            <p:ph type="body" idx="2"/>
          </p:nvPr>
        </p:nvSpPr>
        <p:spPr>
          <a:xfrm>
            <a:off x="335963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26" name="Google Shape;1026;p184"/>
          <p:cNvSpPr txBox="1">
            <a:spLocks noGrp="1"/>
          </p:cNvSpPr>
          <p:nvPr>
            <p:ph type="body" idx="3"/>
          </p:nvPr>
        </p:nvSpPr>
        <p:spPr>
          <a:xfrm>
            <a:off x="627636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27" name="Google Shape;1027;p184"/>
          <p:cNvSpPr txBox="1">
            <a:spLocks noGrp="1"/>
          </p:cNvSpPr>
          <p:nvPr>
            <p:ph type="body" idx="4"/>
          </p:nvPr>
        </p:nvSpPr>
        <p:spPr>
          <a:xfrm>
            <a:off x="919308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28" name="Google Shape;1028;p184"/>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29" name="Google Shape;1029;p18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1030"/>
        <p:cNvGrpSpPr/>
        <p:nvPr/>
      </p:nvGrpSpPr>
      <p:grpSpPr>
        <a:xfrm>
          <a:off x="0" y="0"/>
          <a:ext cx="0" cy="0"/>
          <a:chOff x="0" y="0"/>
          <a:chExt cx="0" cy="0"/>
        </a:xfrm>
      </p:grpSpPr>
      <p:sp>
        <p:nvSpPr>
          <p:cNvPr id="1031" name="Google Shape;1031;p185"/>
          <p:cNvSpPr/>
          <p:nvPr/>
        </p:nvSpPr>
        <p:spPr>
          <a:xfrm>
            <a:off x="44291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32" name="Google Shape;1032;p185"/>
          <p:cNvSpPr/>
          <p:nvPr/>
        </p:nvSpPr>
        <p:spPr>
          <a:xfrm>
            <a:off x="3359637"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33" name="Google Shape;1033;p185"/>
          <p:cNvSpPr/>
          <p:nvPr/>
        </p:nvSpPr>
        <p:spPr>
          <a:xfrm>
            <a:off x="627636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34" name="Google Shape;1034;p185"/>
          <p:cNvSpPr/>
          <p:nvPr/>
        </p:nvSpPr>
        <p:spPr>
          <a:xfrm>
            <a:off x="9193088"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35" name="Google Shape;1035;p185"/>
          <p:cNvSpPr txBox="1">
            <a:spLocks noGrp="1"/>
          </p:cNvSpPr>
          <p:nvPr>
            <p:ph type="body" idx="1"/>
          </p:nvPr>
        </p:nvSpPr>
        <p:spPr>
          <a:xfrm>
            <a:off x="44291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36" name="Google Shape;1036;p185"/>
          <p:cNvSpPr txBox="1">
            <a:spLocks noGrp="1"/>
          </p:cNvSpPr>
          <p:nvPr>
            <p:ph type="body" idx="2"/>
          </p:nvPr>
        </p:nvSpPr>
        <p:spPr>
          <a:xfrm>
            <a:off x="3359638"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37" name="Google Shape;1037;p185"/>
          <p:cNvSpPr txBox="1">
            <a:spLocks noGrp="1"/>
          </p:cNvSpPr>
          <p:nvPr>
            <p:ph type="body" idx="3"/>
          </p:nvPr>
        </p:nvSpPr>
        <p:spPr>
          <a:xfrm>
            <a:off x="627636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38" name="Google Shape;1038;p185"/>
          <p:cNvSpPr txBox="1">
            <a:spLocks noGrp="1"/>
          </p:cNvSpPr>
          <p:nvPr>
            <p:ph type="body" idx="4"/>
          </p:nvPr>
        </p:nvSpPr>
        <p:spPr>
          <a:xfrm>
            <a:off x="9193088"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039" name="Google Shape;1039;p185"/>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40" name="Google Shape;1040;p18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1041"/>
        <p:cNvGrpSpPr/>
        <p:nvPr/>
      </p:nvGrpSpPr>
      <p:grpSpPr>
        <a:xfrm>
          <a:off x="0" y="0"/>
          <a:ext cx="0" cy="0"/>
          <a:chOff x="0" y="0"/>
          <a:chExt cx="0" cy="0"/>
        </a:xfrm>
      </p:grpSpPr>
      <p:sp>
        <p:nvSpPr>
          <p:cNvPr id="1042" name="Google Shape;1042;p186"/>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43" name="Google Shape;1043;p186"/>
          <p:cNvSpPr txBox="1">
            <a:spLocks noGrp="1"/>
          </p:cNvSpPr>
          <p:nvPr>
            <p:ph type="ctrTitle"/>
          </p:nvPr>
        </p:nvSpPr>
        <p:spPr>
          <a:xfrm>
            <a:off x="442914" y="428625"/>
            <a:ext cx="5473800" cy="2428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5800"/>
              <a:buFont typeface="Georgia"/>
              <a:buNone/>
              <a:defRPr sz="58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44" name="Google Shape;1044;p186"/>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5" name="Google Shape;1045;p186"/>
          <p:cNvSpPr txBox="1">
            <a:spLocks noGrp="1"/>
          </p:cNvSpPr>
          <p:nvPr>
            <p:ph type="body" idx="1"/>
          </p:nvPr>
        </p:nvSpPr>
        <p:spPr>
          <a:xfrm>
            <a:off x="442912" y="5259600"/>
            <a:ext cx="11306100" cy="1451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1046" name="Google Shape;1046;p186"/>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47" name="Google Shape;1047;p186"/>
          <p:cNvSpPr txBox="1"/>
          <p:nvPr/>
        </p:nvSpPr>
        <p:spPr>
          <a:xfrm>
            <a:off x="442913" y="4400548"/>
            <a:ext cx="5473800" cy="3405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sz="1200">
                <a:solidFill>
                  <a:schemeClr val="dk1"/>
                </a:solidFill>
                <a:latin typeface="Arial"/>
                <a:ea typeface="Arial"/>
                <a:cs typeface="Arial"/>
                <a:sym typeface="Arial"/>
              </a:rPr>
              <a:t>pwc.</a:t>
            </a:r>
            <a:r>
              <a:rPr lang="en-GB" sz="1200">
                <a:solidFill>
                  <a:schemeClr val="dk1"/>
                </a:solidFill>
              </a:rPr>
              <a:t>se</a:t>
            </a:r>
            <a:endParaRPr sz="1200">
              <a:solidFill>
                <a:schemeClr val="dk1"/>
              </a:solidFill>
              <a:latin typeface="Arial"/>
              <a:ea typeface="Arial"/>
              <a:cs typeface="Arial"/>
              <a:sym typeface="Arial"/>
            </a:endParaRP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1048"/>
        <p:cNvGrpSpPr/>
        <p:nvPr/>
      </p:nvGrpSpPr>
      <p:grpSpPr>
        <a:xfrm>
          <a:off x="0" y="0"/>
          <a:ext cx="0" cy="0"/>
          <a:chOff x="0" y="0"/>
          <a:chExt cx="0" cy="0"/>
        </a:xfrm>
      </p:grpSpPr>
      <p:sp>
        <p:nvSpPr>
          <p:cNvPr id="1049" name="Google Shape;1049;p187"/>
          <p:cNvSpPr/>
          <p:nvPr/>
        </p:nvSpPr>
        <p:spPr>
          <a:xfrm>
            <a:off x="0" y="4940854"/>
            <a:ext cx="12192000" cy="1917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0" name="Google Shape;1050;p187"/>
          <p:cNvSpPr txBox="1">
            <a:spLocks noGrp="1"/>
          </p:cNvSpPr>
          <p:nvPr>
            <p:ph type="ctrTitle"/>
          </p:nvPr>
        </p:nvSpPr>
        <p:spPr>
          <a:xfrm>
            <a:off x="442914" y="428625"/>
            <a:ext cx="5473800" cy="2428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800"/>
              <a:buFont typeface="Georgia"/>
              <a:buNone/>
              <a:defRPr sz="58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51" name="Google Shape;1051;p187"/>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2" name="Google Shape;1052;p187"/>
          <p:cNvSpPr txBox="1">
            <a:spLocks noGrp="1"/>
          </p:cNvSpPr>
          <p:nvPr>
            <p:ph type="body" idx="1"/>
          </p:nvPr>
        </p:nvSpPr>
        <p:spPr>
          <a:xfrm>
            <a:off x="442912" y="5259600"/>
            <a:ext cx="11306100" cy="14517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1053" name="Google Shape;1053;p187"/>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54" name="Google Shape;1054;p187"/>
          <p:cNvSpPr txBox="1"/>
          <p:nvPr/>
        </p:nvSpPr>
        <p:spPr>
          <a:xfrm>
            <a:off x="442913" y="4400548"/>
            <a:ext cx="5473800" cy="3405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200"/>
              <a:buFont typeface="Arial"/>
              <a:buNone/>
            </a:pPr>
            <a:r>
              <a:rPr lang="en-GB" sz="1200">
                <a:solidFill>
                  <a:schemeClr val="lt1"/>
                </a:solidFill>
                <a:latin typeface="Arial"/>
                <a:ea typeface="Arial"/>
                <a:cs typeface="Arial"/>
                <a:sym typeface="Arial"/>
              </a:rPr>
              <a:t>pwc.</a:t>
            </a:r>
            <a:r>
              <a:rPr lang="en-GB" sz="1200">
                <a:solidFill>
                  <a:schemeClr val="lt1"/>
                </a:solidFill>
              </a:rPr>
              <a:t>se</a:t>
            </a:r>
            <a:endParaRPr sz="1200">
              <a:solidFill>
                <a:schemeClr val="lt1"/>
              </a:solidFill>
              <a:latin typeface="Arial"/>
              <a:ea typeface="Arial"/>
              <a:cs typeface="Arial"/>
              <a:sym typeface="Arial"/>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1055"/>
        <p:cNvGrpSpPr/>
        <p:nvPr/>
      </p:nvGrpSpPr>
      <p:grpSpPr>
        <a:xfrm>
          <a:off x="0" y="0"/>
          <a:ext cx="0" cy="0"/>
          <a:chOff x="0" y="0"/>
          <a:chExt cx="0" cy="0"/>
        </a:xfrm>
      </p:grpSpPr>
      <p:grpSp>
        <p:nvGrpSpPr>
          <p:cNvPr id="1056" name="Google Shape;1056;p188"/>
          <p:cNvGrpSpPr/>
          <p:nvPr/>
        </p:nvGrpSpPr>
        <p:grpSpPr>
          <a:xfrm>
            <a:off x="0" y="0"/>
            <a:ext cx="8914102" cy="6858001"/>
            <a:chOff x="0" y="0"/>
            <a:chExt cx="8914102" cy="6858001"/>
          </a:xfrm>
        </p:grpSpPr>
        <p:sp>
          <p:nvSpPr>
            <p:cNvPr id="1057" name="Google Shape;1057;p188"/>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939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58" name="Google Shape;1058;p188"/>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1059" name="Google Shape;1059;p188"/>
          <p:cNvSpPr txBox="1">
            <a:spLocks noGrp="1"/>
          </p:cNvSpPr>
          <p:nvPr>
            <p:ph type="ctrTitle"/>
          </p:nvPr>
        </p:nvSpPr>
        <p:spPr>
          <a:xfrm>
            <a:off x="442913" y="1009185"/>
            <a:ext cx="5258700" cy="2419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60" name="Google Shape;1060;p188"/>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matchingName="Title and Full Content - Subtitle">
  <p:cSld name="Title and Full Content - Subtitle">
    <p:spTree>
      <p:nvGrpSpPr>
        <p:cNvPr id="1" name="Shape 1061"/>
        <p:cNvGrpSpPr/>
        <p:nvPr/>
      </p:nvGrpSpPr>
      <p:grpSpPr>
        <a:xfrm>
          <a:off x="0" y="0"/>
          <a:ext cx="0" cy="0"/>
          <a:chOff x="0" y="0"/>
          <a:chExt cx="0" cy="0"/>
        </a:xfrm>
      </p:grpSpPr>
      <p:sp>
        <p:nvSpPr>
          <p:cNvPr id="1062" name="Google Shape;1062;p189"/>
          <p:cNvSpPr txBox="1">
            <a:spLocks noGrp="1"/>
          </p:cNvSpPr>
          <p:nvPr>
            <p:ph type="body" idx="1"/>
          </p:nvPr>
        </p:nvSpPr>
        <p:spPr>
          <a:xfrm>
            <a:off x="442913" y="2103438"/>
            <a:ext cx="113061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63" name="Google Shape;1063;p189"/>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64" name="Google Shape;1064;p18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65" name="Google Shape;1065;p189"/>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1066"/>
        <p:cNvGrpSpPr/>
        <p:nvPr/>
      </p:nvGrpSpPr>
      <p:grpSpPr>
        <a:xfrm>
          <a:off x="0" y="0"/>
          <a:ext cx="0" cy="0"/>
          <a:chOff x="0" y="0"/>
          <a:chExt cx="0" cy="0"/>
        </a:xfrm>
      </p:grpSpPr>
      <p:sp>
        <p:nvSpPr>
          <p:cNvPr id="1067" name="Google Shape;1067;p190"/>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68" name="Google Shape;1068;p190"/>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69" name="Google Shape;1069;p19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70" name="Google Shape;1070;p190"/>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matchingName="Two Content - Subtitle">
  <p:cSld name="Two Content - Subtitle">
    <p:spTree>
      <p:nvGrpSpPr>
        <p:cNvPr id="1" name="Shape 1071"/>
        <p:cNvGrpSpPr/>
        <p:nvPr/>
      </p:nvGrpSpPr>
      <p:grpSpPr>
        <a:xfrm>
          <a:off x="0" y="0"/>
          <a:ext cx="0" cy="0"/>
          <a:chOff x="0" y="0"/>
          <a:chExt cx="0" cy="0"/>
        </a:xfrm>
      </p:grpSpPr>
      <p:sp>
        <p:nvSpPr>
          <p:cNvPr id="1072" name="Google Shape;1072;p191"/>
          <p:cNvSpPr txBox="1">
            <a:spLocks noGrp="1"/>
          </p:cNvSpPr>
          <p:nvPr>
            <p:ph type="body" idx="1"/>
          </p:nvPr>
        </p:nvSpPr>
        <p:spPr>
          <a:xfrm>
            <a:off x="442913" y="2103438"/>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73" name="Google Shape;1073;p191"/>
          <p:cNvSpPr txBox="1">
            <a:spLocks noGrp="1"/>
          </p:cNvSpPr>
          <p:nvPr>
            <p:ph type="body" idx="2"/>
          </p:nvPr>
        </p:nvSpPr>
        <p:spPr>
          <a:xfrm>
            <a:off x="6275388" y="2103437"/>
            <a:ext cx="5473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74" name="Google Shape;1074;p191"/>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75" name="Google Shape;1075;p19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76" name="Google Shape;1076;p191"/>
          <p:cNvSpPr txBox="1">
            <a:spLocks noGrp="1"/>
          </p:cNvSpPr>
          <p:nvPr>
            <p:ph type="subTitle" idx="3"/>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1077"/>
        <p:cNvGrpSpPr/>
        <p:nvPr/>
      </p:nvGrpSpPr>
      <p:grpSpPr>
        <a:xfrm>
          <a:off x="0" y="0"/>
          <a:ext cx="0" cy="0"/>
          <a:chOff x="0" y="0"/>
          <a:chExt cx="0" cy="0"/>
        </a:xfrm>
      </p:grpSpPr>
      <p:sp>
        <p:nvSpPr>
          <p:cNvPr id="1078" name="Google Shape;1078;p192"/>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079" name="Google Shape;1079;p192"/>
          <p:cNvSpPr txBox="1">
            <a:spLocks noGrp="1"/>
          </p:cNvSpPr>
          <p:nvPr>
            <p:ph type="body" idx="1"/>
          </p:nvPr>
        </p:nvSpPr>
        <p:spPr>
          <a:xfrm>
            <a:off x="442913" y="2103438"/>
            <a:ext cx="5317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80" name="Google Shape;1080;p192"/>
          <p:cNvSpPr txBox="1">
            <a:spLocks noGrp="1"/>
          </p:cNvSpPr>
          <p:nvPr>
            <p:ph type="title"/>
          </p:nvPr>
        </p:nvSpPr>
        <p:spPr>
          <a:xfrm>
            <a:off x="442914" y="430514"/>
            <a:ext cx="53178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81" name="Google Shape;1081;p19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82" name="Google Shape;1082;p192"/>
          <p:cNvSpPr txBox="1">
            <a:spLocks noGrp="1"/>
          </p:cNvSpPr>
          <p:nvPr>
            <p:ph type="subTitle" idx="2"/>
          </p:nvPr>
        </p:nvSpPr>
        <p:spPr>
          <a:xfrm>
            <a:off x="442912" y="933433"/>
            <a:ext cx="53178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121"/>
        <p:cNvGrpSpPr/>
        <p:nvPr/>
      </p:nvGrpSpPr>
      <p:grpSpPr>
        <a:xfrm>
          <a:off x="0" y="0"/>
          <a:ext cx="0" cy="0"/>
          <a:chOff x="0" y="0"/>
          <a:chExt cx="0" cy="0"/>
        </a:xfrm>
      </p:grpSpPr>
      <p:sp>
        <p:nvSpPr>
          <p:cNvPr id="122" name="Google Shape;122;p20"/>
          <p:cNvSpPr txBox="1">
            <a:spLocks noGrp="1"/>
          </p:cNvSpPr>
          <p:nvPr>
            <p:ph type="title"/>
          </p:nvPr>
        </p:nvSpPr>
        <p:spPr>
          <a:xfrm>
            <a:off x="4951413" y="2103438"/>
            <a:ext cx="4936658" cy="256426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3" name="Google Shape;123;p20"/>
          <p:cNvSpPr txBox="1">
            <a:spLocks noGrp="1"/>
          </p:cNvSpPr>
          <p:nvPr>
            <p:ph type="subTitle" idx="1"/>
          </p:nvPr>
        </p:nvSpPr>
        <p:spPr>
          <a:xfrm>
            <a:off x="442912" y="0"/>
            <a:ext cx="4344987"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1083"/>
        <p:cNvGrpSpPr/>
        <p:nvPr/>
      </p:nvGrpSpPr>
      <p:grpSpPr>
        <a:xfrm>
          <a:off x="0" y="0"/>
          <a:ext cx="0" cy="0"/>
          <a:chOff x="0" y="0"/>
          <a:chExt cx="0" cy="0"/>
        </a:xfrm>
      </p:grpSpPr>
      <p:sp>
        <p:nvSpPr>
          <p:cNvPr id="1084" name="Google Shape;1084;p193"/>
          <p:cNvSpPr txBox="1">
            <a:spLocks noGrp="1"/>
          </p:cNvSpPr>
          <p:nvPr>
            <p:ph type="body" idx="1"/>
          </p:nvPr>
        </p:nvSpPr>
        <p:spPr>
          <a:xfrm>
            <a:off x="442913"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85" name="Google Shape;1085;p193"/>
          <p:cNvSpPr txBox="1">
            <a:spLocks noGrp="1"/>
          </p:cNvSpPr>
          <p:nvPr>
            <p:ph type="body" idx="2"/>
          </p:nvPr>
        </p:nvSpPr>
        <p:spPr>
          <a:xfrm>
            <a:off x="4332288"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86" name="Google Shape;1086;p193"/>
          <p:cNvSpPr txBox="1">
            <a:spLocks noGrp="1"/>
          </p:cNvSpPr>
          <p:nvPr>
            <p:ph type="body" idx="3"/>
          </p:nvPr>
        </p:nvSpPr>
        <p:spPr>
          <a:xfrm>
            <a:off x="8220076" y="2103439"/>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87" name="Google Shape;1087;p193"/>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88" name="Google Shape;1088;p19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89" name="Google Shape;1089;p193"/>
          <p:cNvSpPr txBox="1">
            <a:spLocks noGrp="1"/>
          </p:cNvSpPr>
          <p:nvPr>
            <p:ph type="subTitle" idx="4"/>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1090"/>
        <p:cNvGrpSpPr/>
        <p:nvPr/>
      </p:nvGrpSpPr>
      <p:grpSpPr>
        <a:xfrm>
          <a:off x="0" y="0"/>
          <a:ext cx="0" cy="0"/>
          <a:chOff x="0" y="0"/>
          <a:chExt cx="0" cy="0"/>
        </a:xfrm>
      </p:grpSpPr>
      <p:sp>
        <p:nvSpPr>
          <p:cNvPr id="1091" name="Google Shape;1091;p194"/>
          <p:cNvSpPr txBox="1">
            <a:spLocks noGrp="1"/>
          </p:cNvSpPr>
          <p:nvPr>
            <p:ph type="body" idx="1"/>
          </p:nvPr>
        </p:nvSpPr>
        <p:spPr>
          <a:xfrm>
            <a:off x="4429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2" name="Google Shape;1092;p194"/>
          <p:cNvSpPr txBox="1">
            <a:spLocks noGrp="1"/>
          </p:cNvSpPr>
          <p:nvPr>
            <p:ph type="body" idx="2"/>
          </p:nvPr>
        </p:nvSpPr>
        <p:spPr>
          <a:xfrm>
            <a:off x="336061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3" name="Google Shape;1093;p194"/>
          <p:cNvSpPr txBox="1">
            <a:spLocks noGrp="1"/>
          </p:cNvSpPr>
          <p:nvPr>
            <p:ph type="body" idx="3"/>
          </p:nvPr>
        </p:nvSpPr>
        <p:spPr>
          <a:xfrm>
            <a:off x="6275388"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4" name="Google Shape;1094;p194"/>
          <p:cNvSpPr txBox="1">
            <a:spLocks noGrp="1"/>
          </p:cNvSpPr>
          <p:nvPr>
            <p:ph type="body" idx="4"/>
          </p:nvPr>
        </p:nvSpPr>
        <p:spPr>
          <a:xfrm>
            <a:off x="9190163" y="2103438"/>
            <a:ext cx="25560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5" name="Google Shape;1095;p194"/>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96" name="Google Shape;1096;p19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97" name="Google Shape;1097;p194"/>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1098"/>
        <p:cNvGrpSpPr/>
        <p:nvPr/>
      </p:nvGrpSpPr>
      <p:grpSpPr>
        <a:xfrm>
          <a:off x="0" y="0"/>
          <a:ext cx="0" cy="0"/>
          <a:chOff x="0" y="0"/>
          <a:chExt cx="0" cy="0"/>
        </a:xfrm>
      </p:grpSpPr>
      <p:sp>
        <p:nvSpPr>
          <p:cNvPr id="1099" name="Google Shape;1099;p195"/>
          <p:cNvSpPr txBox="1">
            <a:spLocks noGrp="1"/>
          </p:cNvSpPr>
          <p:nvPr>
            <p:ph type="body" idx="1"/>
          </p:nvPr>
        </p:nvSpPr>
        <p:spPr>
          <a:xfrm>
            <a:off x="44291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00" name="Google Shape;1100;p195"/>
          <p:cNvSpPr txBox="1">
            <a:spLocks noGrp="1"/>
          </p:cNvSpPr>
          <p:nvPr>
            <p:ph type="body" idx="2"/>
          </p:nvPr>
        </p:nvSpPr>
        <p:spPr>
          <a:xfrm>
            <a:off x="2777045"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01" name="Google Shape;1101;p195"/>
          <p:cNvSpPr txBox="1">
            <a:spLocks noGrp="1"/>
          </p:cNvSpPr>
          <p:nvPr>
            <p:ph type="body" idx="3"/>
          </p:nvPr>
        </p:nvSpPr>
        <p:spPr>
          <a:xfrm>
            <a:off x="5111177"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02" name="Google Shape;1102;p195"/>
          <p:cNvSpPr txBox="1">
            <a:spLocks noGrp="1"/>
          </p:cNvSpPr>
          <p:nvPr>
            <p:ph type="body" idx="4"/>
          </p:nvPr>
        </p:nvSpPr>
        <p:spPr>
          <a:xfrm>
            <a:off x="7445309"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03" name="Google Shape;1103;p195"/>
          <p:cNvSpPr txBox="1">
            <a:spLocks noGrp="1"/>
          </p:cNvSpPr>
          <p:nvPr>
            <p:ph type="body" idx="5"/>
          </p:nvPr>
        </p:nvSpPr>
        <p:spPr>
          <a:xfrm>
            <a:off x="9779443" y="2103438"/>
            <a:ext cx="19728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04" name="Google Shape;1104;p195"/>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05" name="Google Shape;1105;p19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06" name="Google Shape;1106;p195"/>
          <p:cNvSpPr txBox="1">
            <a:spLocks noGrp="1"/>
          </p:cNvSpPr>
          <p:nvPr>
            <p:ph type="subTitle" idx="6"/>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1107"/>
        <p:cNvGrpSpPr/>
        <p:nvPr/>
      </p:nvGrpSpPr>
      <p:grpSpPr>
        <a:xfrm>
          <a:off x="0" y="0"/>
          <a:ext cx="0" cy="0"/>
          <a:chOff x="0" y="0"/>
          <a:chExt cx="0" cy="0"/>
        </a:xfrm>
      </p:grpSpPr>
      <p:sp>
        <p:nvSpPr>
          <p:cNvPr id="1108" name="Google Shape;1108;p196"/>
          <p:cNvSpPr/>
          <p:nvPr/>
        </p:nvSpPr>
        <p:spPr>
          <a:xfrm>
            <a:off x="442911"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09" name="Google Shape;1109;p196"/>
          <p:cNvSpPr/>
          <p:nvPr/>
        </p:nvSpPr>
        <p:spPr>
          <a:xfrm>
            <a:off x="4331493"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10" name="Google Shape;1110;p196"/>
          <p:cNvSpPr/>
          <p:nvPr/>
        </p:nvSpPr>
        <p:spPr>
          <a:xfrm>
            <a:off x="8220075" y="2100263"/>
            <a:ext cx="3528900" cy="30174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11" name="Google Shape;1111;p196"/>
          <p:cNvSpPr txBox="1">
            <a:spLocks noGrp="1"/>
          </p:cNvSpPr>
          <p:nvPr>
            <p:ph type="body" idx="1"/>
          </p:nvPr>
        </p:nvSpPr>
        <p:spPr>
          <a:xfrm>
            <a:off x="442913"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12" name="Google Shape;1112;p196"/>
          <p:cNvSpPr txBox="1">
            <a:spLocks noGrp="1"/>
          </p:cNvSpPr>
          <p:nvPr>
            <p:ph type="body" idx="2"/>
          </p:nvPr>
        </p:nvSpPr>
        <p:spPr>
          <a:xfrm>
            <a:off x="4331495"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13" name="Google Shape;1113;p196"/>
          <p:cNvSpPr txBox="1">
            <a:spLocks noGrp="1"/>
          </p:cNvSpPr>
          <p:nvPr>
            <p:ph type="body" idx="3"/>
          </p:nvPr>
        </p:nvSpPr>
        <p:spPr>
          <a:xfrm>
            <a:off x="8220076" y="5280025"/>
            <a:ext cx="3528900" cy="892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14" name="Google Shape;1114;p196"/>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15" name="Google Shape;1115;p19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16" name="Google Shape;1116;p196"/>
          <p:cNvSpPr txBox="1">
            <a:spLocks noGrp="1"/>
          </p:cNvSpPr>
          <p:nvPr>
            <p:ph type="subTitle" idx="4"/>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1117"/>
        <p:cNvGrpSpPr/>
        <p:nvPr/>
      </p:nvGrpSpPr>
      <p:grpSpPr>
        <a:xfrm>
          <a:off x="0" y="0"/>
          <a:ext cx="0" cy="0"/>
          <a:chOff x="0" y="0"/>
          <a:chExt cx="0" cy="0"/>
        </a:xfrm>
      </p:grpSpPr>
      <p:sp>
        <p:nvSpPr>
          <p:cNvPr id="1118" name="Google Shape;1118;p197"/>
          <p:cNvSpPr txBox="1">
            <a:spLocks noGrp="1"/>
          </p:cNvSpPr>
          <p:nvPr>
            <p:ph type="body" idx="1"/>
          </p:nvPr>
        </p:nvSpPr>
        <p:spPr>
          <a:xfrm>
            <a:off x="44291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19" name="Google Shape;1119;p197"/>
          <p:cNvSpPr txBox="1">
            <a:spLocks noGrp="1"/>
          </p:cNvSpPr>
          <p:nvPr>
            <p:ph type="body" idx="2"/>
          </p:nvPr>
        </p:nvSpPr>
        <p:spPr>
          <a:xfrm>
            <a:off x="3358198"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20" name="Google Shape;1120;p197"/>
          <p:cNvSpPr txBox="1">
            <a:spLocks noGrp="1"/>
          </p:cNvSpPr>
          <p:nvPr>
            <p:ph type="body" idx="3"/>
          </p:nvPr>
        </p:nvSpPr>
        <p:spPr>
          <a:xfrm>
            <a:off x="6273483"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21" name="Google Shape;1121;p197"/>
          <p:cNvSpPr txBox="1">
            <a:spLocks noGrp="1"/>
          </p:cNvSpPr>
          <p:nvPr>
            <p:ph type="body" idx="4"/>
          </p:nvPr>
        </p:nvSpPr>
        <p:spPr>
          <a:xfrm>
            <a:off x="9188767" y="3429000"/>
            <a:ext cx="256020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22" name="Google Shape;1122;p197"/>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23" name="Google Shape;1123;p19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24" name="Google Shape;1124;p197"/>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1125"/>
        <p:cNvGrpSpPr/>
        <p:nvPr/>
      </p:nvGrpSpPr>
      <p:grpSpPr>
        <a:xfrm>
          <a:off x="0" y="0"/>
          <a:ext cx="0" cy="0"/>
          <a:chOff x="0" y="0"/>
          <a:chExt cx="0" cy="0"/>
        </a:xfrm>
      </p:grpSpPr>
      <p:sp>
        <p:nvSpPr>
          <p:cNvPr id="1126" name="Google Shape;1126;p198"/>
          <p:cNvSpPr/>
          <p:nvPr/>
        </p:nvSpPr>
        <p:spPr>
          <a:xfrm>
            <a:off x="44291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27" name="Google Shape;1127;p198"/>
          <p:cNvSpPr/>
          <p:nvPr/>
        </p:nvSpPr>
        <p:spPr>
          <a:xfrm>
            <a:off x="3359637"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28" name="Google Shape;1128;p198"/>
          <p:cNvSpPr/>
          <p:nvPr/>
        </p:nvSpPr>
        <p:spPr>
          <a:xfrm>
            <a:off x="6276362"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29" name="Google Shape;1129;p198"/>
          <p:cNvSpPr/>
          <p:nvPr/>
        </p:nvSpPr>
        <p:spPr>
          <a:xfrm>
            <a:off x="9193088" y="2100263"/>
            <a:ext cx="1326000" cy="13287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130" name="Google Shape;1130;p198"/>
          <p:cNvSpPr txBox="1">
            <a:spLocks noGrp="1"/>
          </p:cNvSpPr>
          <p:nvPr>
            <p:ph type="body" idx="1"/>
          </p:nvPr>
        </p:nvSpPr>
        <p:spPr>
          <a:xfrm>
            <a:off x="44291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31" name="Google Shape;1131;p198"/>
          <p:cNvSpPr txBox="1">
            <a:spLocks noGrp="1"/>
          </p:cNvSpPr>
          <p:nvPr>
            <p:ph type="body" idx="2"/>
          </p:nvPr>
        </p:nvSpPr>
        <p:spPr>
          <a:xfrm>
            <a:off x="3358197"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32" name="Google Shape;1132;p198"/>
          <p:cNvSpPr txBox="1">
            <a:spLocks noGrp="1"/>
          </p:cNvSpPr>
          <p:nvPr>
            <p:ph type="body" idx="3"/>
          </p:nvPr>
        </p:nvSpPr>
        <p:spPr>
          <a:xfrm>
            <a:off x="6273482"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33" name="Google Shape;1133;p198"/>
          <p:cNvSpPr txBox="1">
            <a:spLocks noGrp="1"/>
          </p:cNvSpPr>
          <p:nvPr>
            <p:ph type="body" idx="4"/>
          </p:nvPr>
        </p:nvSpPr>
        <p:spPr>
          <a:xfrm>
            <a:off x="9188767" y="3657600"/>
            <a:ext cx="256020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34" name="Google Shape;1134;p198"/>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35" name="Google Shape;1135;p19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36" name="Google Shape;1136;p198"/>
          <p:cNvSpPr txBox="1">
            <a:spLocks noGrp="1"/>
          </p:cNvSpPr>
          <p:nvPr>
            <p:ph type="subTitle" idx="5"/>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1137"/>
        <p:cNvGrpSpPr/>
        <p:nvPr/>
      </p:nvGrpSpPr>
      <p:grpSpPr>
        <a:xfrm>
          <a:off x="0" y="0"/>
          <a:ext cx="0" cy="0"/>
          <a:chOff x="0" y="0"/>
          <a:chExt cx="0" cy="0"/>
        </a:xfrm>
      </p:grpSpPr>
      <p:sp>
        <p:nvSpPr>
          <p:cNvPr id="1138" name="Google Shape;1138;p199"/>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139" name="Google Shape;1139;p199"/>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40" name="Google Shape;1140;p19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41" name="Google Shape;1141;p199"/>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1142"/>
        <p:cNvGrpSpPr/>
        <p:nvPr/>
      </p:nvGrpSpPr>
      <p:grpSpPr>
        <a:xfrm>
          <a:off x="0" y="0"/>
          <a:ext cx="0" cy="0"/>
          <a:chOff x="0" y="0"/>
          <a:chExt cx="0" cy="0"/>
        </a:xfrm>
      </p:grpSpPr>
      <p:sp>
        <p:nvSpPr>
          <p:cNvPr id="1143" name="Google Shape;1143;p200"/>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44"/>
        <p:cNvGrpSpPr/>
        <p:nvPr/>
      </p:nvGrpSpPr>
      <p:grpSpPr>
        <a:xfrm>
          <a:off x="0" y="0"/>
          <a:ext cx="0" cy="0"/>
          <a:chOff x="0" y="0"/>
          <a:chExt cx="0" cy="0"/>
        </a:xfrm>
      </p:grpSpPr>
      <p:sp>
        <p:nvSpPr>
          <p:cNvPr id="1145" name="Google Shape;1145;p20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23"/>
        <p:cNvGrpSpPr/>
        <p:nvPr/>
      </p:nvGrpSpPr>
      <p:grpSpPr>
        <a:xfrm>
          <a:off x="0" y="0"/>
          <a:ext cx="0" cy="0"/>
          <a:chOff x="0" y="0"/>
          <a:chExt cx="0" cy="0"/>
        </a:xfrm>
      </p:grpSpPr>
      <p:sp>
        <p:nvSpPr>
          <p:cNvPr id="24" name="Google Shape;24;p3"/>
          <p:cNvSpPr/>
          <p:nvPr/>
        </p:nvSpPr>
        <p:spPr>
          <a:xfrm>
            <a:off x="0" y="0"/>
            <a:ext cx="8096250" cy="3429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3"/>
          <p:cNvSpPr/>
          <p:nvPr/>
        </p:nvSpPr>
        <p:spPr>
          <a:xfrm>
            <a:off x="0" y="3429000"/>
            <a:ext cx="809625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 name="Google Shape;26;p3"/>
          <p:cNvSpPr/>
          <p:nvPr/>
        </p:nvSpPr>
        <p:spPr>
          <a:xfrm>
            <a:off x="8096250" y="0"/>
            <a:ext cx="409575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 name="Google Shape;27;p3"/>
          <p:cNvSpPr txBox="1">
            <a:spLocks noGrp="1"/>
          </p:cNvSpPr>
          <p:nvPr>
            <p:ph type="ctrTitle"/>
          </p:nvPr>
        </p:nvSpPr>
        <p:spPr>
          <a:xfrm>
            <a:off x="442912" y="428625"/>
            <a:ext cx="7418388" cy="265176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 name="Google Shape;28;p3"/>
          <p:cNvSpPr txBox="1">
            <a:spLocks noGrp="1"/>
          </p:cNvSpPr>
          <p:nvPr>
            <p:ph type="subTitle" idx="1"/>
          </p:nvPr>
        </p:nvSpPr>
        <p:spPr>
          <a:xfrm>
            <a:off x="442914" y="3749040"/>
            <a:ext cx="5477256"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29" name="Google Shape;29;p3"/>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442913" y="428625"/>
            <a:ext cx="1374457" cy="196596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126"/>
        <p:cNvGrpSpPr/>
        <p:nvPr/>
      </p:nvGrpSpPr>
      <p:grpSpPr>
        <a:xfrm>
          <a:off x="0" y="0"/>
          <a:ext cx="0" cy="0"/>
          <a:chOff x="0" y="0"/>
          <a:chExt cx="0" cy="0"/>
        </a:xfrm>
      </p:grpSpPr>
      <p:sp>
        <p:nvSpPr>
          <p:cNvPr id="127" name="Google Shape;127;p22"/>
          <p:cNvSpPr txBox="1">
            <a:spLocks noGrp="1"/>
          </p:cNvSpPr>
          <p:nvPr>
            <p:ph type="title"/>
          </p:nvPr>
        </p:nvSpPr>
        <p:spPr>
          <a:xfrm>
            <a:off x="442913" y="428625"/>
            <a:ext cx="1374457" cy="196596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442913" y="428625"/>
            <a:ext cx="1374457" cy="196596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130"/>
        <p:cNvGrpSpPr/>
        <p:nvPr/>
      </p:nvGrpSpPr>
      <p:grpSpPr>
        <a:xfrm>
          <a:off x="0" y="0"/>
          <a:ext cx="0" cy="0"/>
          <a:chOff x="0" y="0"/>
          <a:chExt cx="0" cy="0"/>
        </a:xfrm>
      </p:grpSpPr>
      <p:sp>
        <p:nvSpPr>
          <p:cNvPr id="131" name="Google Shape;131;p24"/>
          <p:cNvSpPr txBox="1">
            <a:spLocks noGrp="1"/>
          </p:cNvSpPr>
          <p:nvPr>
            <p:ph type="body" idx="1"/>
          </p:nvPr>
        </p:nvSpPr>
        <p:spPr>
          <a:xfrm>
            <a:off x="0" y="1143000"/>
            <a:ext cx="4572000" cy="4572000"/>
          </a:xfrm>
          <a:prstGeom prst="rect">
            <a:avLst/>
          </a:prstGeom>
          <a:solidFill>
            <a:srgbClr val="E0301E"/>
          </a:solidFill>
          <a:ln>
            <a:noFill/>
          </a:ln>
        </p:spPr>
        <p:txBody>
          <a:bodyPr spcFirstLastPara="1" wrap="square" lIns="438900" tIns="1440000" rIns="252000" bIns="180000" anchor="t" anchorCtr="0">
            <a:noAutofit/>
          </a:bodyPr>
          <a:lstStyle>
            <a:lvl1pPr marL="457200" marR="0" lvl="0" indent="-228600" algn="l" rtl="0">
              <a:lnSpc>
                <a:spcPct val="90000"/>
              </a:lnSpc>
              <a:spcBef>
                <a:spcPts val="0"/>
              </a:spcBef>
              <a:spcAft>
                <a:spcPts val="0"/>
              </a:spcAft>
              <a:buClr>
                <a:schemeClr val="lt1"/>
              </a:buClr>
              <a:buSzPts val="2600"/>
              <a:buFont typeface="Arial"/>
              <a:buNone/>
              <a:defRPr sz="26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32" name="Google Shape;132;p24"/>
          <p:cNvSpPr/>
          <p:nvPr/>
        </p:nvSpPr>
        <p:spPr>
          <a:xfrm rot="10800000">
            <a:off x="442912" y="1623703"/>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3" name="Google Shape;133;p24"/>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134"/>
        <p:cNvGrpSpPr/>
        <p:nvPr/>
      </p:nvGrpSpPr>
      <p:grpSpPr>
        <a:xfrm>
          <a:off x="0" y="0"/>
          <a:ext cx="0" cy="0"/>
          <a:chOff x="0" y="0"/>
          <a:chExt cx="0" cy="0"/>
        </a:xfrm>
      </p:grpSpPr>
      <p:sp>
        <p:nvSpPr>
          <p:cNvPr id="135" name="Google Shape;135;p25"/>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36" name="Google Shape;136;p25"/>
          <p:cNvSpPr txBox="1">
            <a:spLocks noGrp="1"/>
          </p:cNvSpPr>
          <p:nvPr>
            <p:ph type="body" idx="1"/>
          </p:nvPr>
        </p:nvSpPr>
        <p:spPr>
          <a:xfrm>
            <a:off x="442913" y="1714500"/>
            <a:ext cx="5299393"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37" name="Google Shape;137;p25"/>
          <p:cNvSpPr/>
          <p:nvPr/>
        </p:nvSpPr>
        <p:spPr>
          <a:xfrm rot="10800000">
            <a:off x="442912"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8" name="Google Shape;138;p25"/>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39" name="Google Shape;139;p25"/>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140"/>
        <p:cNvGrpSpPr/>
        <p:nvPr/>
      </p:nvGrpSpPr>
      <p:grpSpPr>
        <a:xfrm>
          <a:off x="0" y="0"/>
          <a:ext cx="0" cy="0"/>
          <a:chOff x="0" y="0"/>
          <a:chExt cx="0" cy="0"/>
        </a:xfrm>
      </p:grpSpPr>
      <p:sp>
        <p:nvSpPr>
          <p:cNvPr id="141" name="Google Shape;141;p26"/>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142" name="Google Shape;142;p26"/>
          <p:cNvSpPr txBox="1">
            <a:spLocks noGrp="1"/>
          </p:cNvSpPr>
          <p:nvPr>
            <p:ph type="body" idx="1"/>
          </p:nvPr>
        </p:nvSpPr>
        <p:spPr>
          <a:xfrm>
            <a:off x="442913" y="1714500"/>
            <a:ext cx="5299393"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43" name="Google Shape;143;p26"/>
          <p:cNvSpPr/>
          <p:nvPr/>
        </p:nvSpPr>
        <p:spPr>
          <a:xfrm rot="10800000">
            <a:off x="442912"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44" name="Google Shape;144;p26"/>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145"/>
        <p:cNvGrpSpPr/>
        <p:nvPr/>
      </p:nvGrpSpPr>
      <p:grpSpPr>
        <a:xfrm>
          <a:off x="0" y="0"/>
          <a:ext cx="0" cy="0"/>
          <a:chOff x="0" y="0"/>
          <a:chExt cx="0" cy="0"/>
        </a:xfrm>
      </p:grpSpPr>
      <p:sp>
        <p:nvSpPr>
          <p:cNvPr id="146" name="Google Shape;146;p27"/>
          <p:cNvSpPr txBox="1">
            <a:spLocks noGrp="1"/>
          </p:cNvSpPr>
          <p:nvPr>
            <p:ph type="body" idx="1"/>
          </p:nvPr>
        </p:nvSpPr>
        <p:spPr>
          <a:xfrm>
            <a:off x="442914" y="2274570"/>
            <a:ext cx="9540366" cy="389763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47" name="Google Shape;147;p27"/>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48" name="Google Shape;148;p2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49" name="Google Shape;149;p27"/>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150"/>
        <p:cNvGrpSpPr/>
        <p:nvPr/>
      </p:nvGrpSpPr>
      <p:grpSpPr>
        <a:xfrm>
          <a:off x="0" y="0"/>
          <a:ext cx="0" cy="0"/>
          <a:chOff x="0" y="0"/>
          <a:chExt cx="0" cy="0"/>
        </a:xfrm>
      </p:grpSpPr>
      <p:sp>
        <p:nvSpPr>
          <p:cNvPr id="151" name="Google Shape;151;p28"/>
          <p:cNvSpPr txBox="1">
            <a:spLocks noGrp="1"/>
          </p:cNvSpPr>
          <p:nvPr>
            <p:ph type="body" idx="1"/>
          </p:nvPr>
        </p:nvSpPr>
        <p:spPr>
          <a:xfrm>
            <a:off x="442914" y="2274570"/>
            <a:ext cx="9540366" cy="389763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52" name="Google Shape;152;p28"/>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53" name="Google Shape;153;p28"/>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54" name="Google Shape;154;p28"/>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155"/>
        <p:cNvGrpSpPr/>
        <p:nvPr/>
      </p:nvGrpSpPr>
      <p:grpSpPr>
        <a:xfrm>
          <a:off x="0" y="0"/>
          <a:ext cx="0" cy="0"/>
          <a:chOff x="0" y="0"/>
          <a:chExt cx="0" cy="0"/>
        </a:xfrm>
      </p:grpSpPr>
      <p:sp>
        <p:nvSpPr>
          <p:cNvPr id="156" name="Google Shape;156;p29"/>
          <p:cNvSpPr txBox="1">
            <a:spLocks noGrp="1"/>
          </p:cNvSpPr>
          <p:nvPr>
            <p:ph type="body" idx="1"/>
          </p:nvPr>
        </p:nvSpPr>
        <p:spPr>
          <a:xfrm>
            <a:off x="442914" y="2274570"/>
            <a:ext cx="9540366" cy="389763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57" name="Google Shape;157;p29"/>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58" name="Google Shape;158;p29"/>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59" name="Google Shape;159;p29"/>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160"/>
        <p:cNvGrpSpPr/>
        <p:nvPr/>
      </p:nvGrpSpPr>
      <p:grpSpPr>
        <a:xfrm>
          <a:off x="0" y="0"/>
          <a:ext cx="0" cy="0"/>
          <a:chOff x="0" y="0"/>
          <a:chExt cx="0" cy="0"/>
        </a:xfrm>
      </p:grpSpPr>
      <p:sp>
        <p:nvSpPr>
          <p:cNvPr id="161" name="Google Shape;161;p30"/>
          <p:cNvSpPr txBox="1">
            <a:spLocks noGrp="1"/>
          </p:cNvSpPr>
          <p:nvPr>
            <p:ph type="body" idx="1"/>
          </p:nvPr>
        </p:nvSpPr>
        <p:spPr>
          <a:xfrm>
            <a:off x="442914" y="2274570"/>
            <a:ext cx="9540366" cy="389763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162" name="Google Shape;162;p30"/>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63" name="Google Shape;163;p30"/>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64" name="Google Shape;164;p30"/>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Slide 1 Dark Grey">
  <p:cSld name="Title Slide 1 Dark Grey">
    <p:spTree>
      <p:nvGrpSpPr>
        <p:cNvPr id="1" name="Shape 30"/>
        <p:cNvGrpSpPr/>
        <p:nvPr/>
      </p:nvGrpSpPr>
      <p:grpSpPr>
        <a:xfrm>
          <a:off x="0" y="0"/>
          <a:ext cx="0" cy="0"/>
          <a:chOff x="0" y="0"/>
          <a:chExt cx="0" cy="0"/>
        </a:xfrm>
      </p:grpSpPr>
      <p:sp>
        <p:nvSpPr>
          <p:cNvPr id="31" name="Google Shape;31;p4"/>
          <p:cNvSpPr/>
          <p:nvPr/>
        </p:nvSpPr>
        <p:spPr>
          <a:xfrm>
            <a:off x="0" y="0"/>
            <a:ext cx="809625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 name="Google Shape;32;p4"/>
          <p:cNvSpPr/>
          <p:nvPr/>
        </p:nvSpPr>
        <p:spPr>
          <a:xfrm>
            <a:off x="0" y="3429000"/>
            <a:ext cx="8096250" cy="1143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6"/>
              </a:solidFill>
              <a:latin typeface="Arial"/>
              <a:ea typeface="Arial"/>
              <a:cs typeface="Arial"/>
              <a:sym typeface="Arial"/>
            </a:endParaRPr>
          </a:p>
        </p:txBody>
      </p:sp>
      <p:sp>
        <p:nvSpPr>
          <p:cNvPr id="33" name="Google Shape;33;p4"/>
          <p:cNvSpPr/>
          <p:nvPr/>
        </p:nvSpPr>
        <p:spPr>
          <a:xfrm>
            <a:off x="8096250" y="0"/>
            <a:ext cx="409575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 name="Google Shape;34;p4"/>
          <p:cNvSpPr txBox="1">
            <a:spLocks noGrp="1"/>
          </p:cNvSpPr>
          <p:nvPr>
            <p:ph type="ctrTitle"/>
          </p:nvPr>
        </p:nvSpPr>
        <p:spPr>
          <a:xfrm>
            <a:off x="442912" y="428625"/>
            <a:ext cx="7418388" cy="265176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4"/>
          <p:cNvSpPr txBox="1">
            <a:spLocks noGrp="1"/>
          </p:cNvSpPr>
          <p:nvPr>
            <p:ph type="subTitle" idx="1"/>
          </p:nvPr>
        </p:nvSpPr>
        <p:spPr>
          <a:xfrm>
            <a:off x="442914" y="374904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36" name="Google Shape;36;p4"/>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165"/>
        <p:cNvGrpSpPr/>
        <p:nvPr/>
      </p:nvGrpSpPr>
      <p:grpSpPr>
        <a:xfrm>
          <a:off x="0" y="0"/>
          <a:ext cx="0" cy="0"/>
          <a:chOff x="0" y="0"/>
          <a:chExt cx="0" cy="0"/>
        </a:xfrm>
      </p:grpSpPr>
      <p:sp>
        <p:nvSpPr>
          <p:cNvPr id="166" name="Google Shape;166;p31"/>
          <p:cNvSpPr txBox="1">
            <a:spLocks noGrp="1"/>
          </p:cNvSpPr>
          <p:nvPr>
            <p:ph type="body" idx="1"/>
          </p:nvPr>
        </p:nvSpPr>
        <p:spPr>
          <a:xfrm>
            <a:off x="442914" y="2274570"/>
            <a:ext cx="9540366" cy="389763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67" name="Google Shape;167;p31"/>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68" name="Google Shape;168;p31"/>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9"/>
        <p:cNvGrpSpPr/>
        <p:nvPr/>
      </p:nvGrpSpPr>
      <p:grpSpPr>
        <a:xfrm>
          <a:off x="0" y="0"/>
          <a:ext cx="0" cy="0"/>
          <a:chOff x="0" y="0"/>
          <a:chExt cx="0" cy="0"/>
        </a:xfrm>
      </p:grpSpPr>
      <p:sp>
        <p:nvSpPr>
          <p:cNvPr id="170" name="Google Shape;170;p32"/>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1" name="Google Shape;171;p32"/>
          <p:cNvSpPr txBox="1">
            <a:spLocks noGrp="1"/>
          </p:cNvSpPr>
          <p:nvPr>
            <p:ph type="body" idx="1"/>
          </p:nvPr>
        </p:nvSpPr>
        <p:spPr>
          <a:xfrm>
            <a:off x="442913" y="2103120"/>
            <a:ext cx="7418387" cy="407384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72" name="Google Shape;172;p32"/>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5" name="Google Shape;175;p33"/>
          <p:cNvSpPr txBox="1">
            <a:spLocks noGrp="1"/>
          </p:cNvSpPr>
          <p:nvPr>
            <p:ph type="body" idx="1"/>
          </p:nvPr>
        </p:nvSpPr>
        <p:spPr>
          <a:xfrm>
            <a:off x="442913" y="2103438"/>
            <a:ext cx="7418387"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76" name="Google Shape;176;p33"/>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77" name="Google Shape;177;p33"/>
          <p:cNvSpPr txBox="1">
            <a:spLocks noGrp="1"/>
          </p:cNvSpPr>
          <p:nvPr>
            <p:ph type="subTitle" idx="2"/>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178"/>
        <p:cNvGrpSpPr/>
        <p:nvPr/>
      </p:nvGrpSpPr>
      <p:grpSpPr>
        <a:xfrm>
          <a:off x="0" y="0"/>
          <a:ext cx="0" cy="0"/>
          <a:chOff x="0" y="0"/>
          <a:chExt cx="0" cy="0"/>
        </a:xfrm>
      </p:grpSpPr>
      <p:sp>
        <p:nvSpPr>
          <p:cNvPr id="179" name="Google Shape;179;p34"/>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80" name="Google Shape;180;p34"/>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1" name="Google Shape;181;p34"/>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182"/>
        <p:cNvGrpSpPr/>
        <p:nvPr/>
      </p:nvGrpSpPr>
      <p:grpSpPr>
        <a:xfrm>
          <a:off x="0" y="0"/>
          <a:ext cx="0" cy="0"/>
          <a:chOff x="0" y="0"/>
          <a:chExt cx="0" cy="0"/>
        </a:xfrm>
      </p:grpSpPr>
      <p:sp>
        <p:nvSpPr>
          <p:cNvPr id="183" name="Google Shape;183;p35"/>
          <p:cNvSpPr txBox="1">
            <a:spLocks noGrp="1"/>
          </p:cNvSpPr>
          <p:nvPr>
            <p:ph type="body" idx="1"/>
          </p:nvPr>
        </p:nvSpPr>
        <p:spPr>
          <a:xfrm>
            <a:off x="442913" y="2103438"/>
            <a:ext cx="5473700" cy="4068761"/>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84" name="Google Shape;184;p35"/>
          <p:cNvSpPr txBox="1">
            <a:spLocks noGrp="1"/>
          </p:cNvSpPr>
          <p:nvPr>
            <p:ph type="body" idx="2"/>
          </p:nvPr>
        </p:nvSpPr>
        <p:spPr>
          <a:xfrm>
            <a:off x="6275388" y="2103438"/>
            <a:ext cx="54737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85" name="Google Shape;185;p35"/>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6" name="Google Shape;186;p35"/>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ree Content">
  <p:cSld name="Three Content">
    <p:spTree>
      <p:nvGrpSpPr>
        <p:cNvPr id="1" name="Shape 187"/>
        <p:cNvGrpSpPr/>
        <p:nvPr/>
      </p:nvGrpSpPr>
      <p:grpSpPr>
        <a:xfrm>
          <a:off x="0" y="0"/>
          <a:ext cx="0" cy="0"/>
          <a:chOff x="0" y="0"/>
          <a:chExt cx="0" cy="0"/>
        </a:xfrm>
      </p:grpSpPr>
      <p:sp>
        <p:nvSpPr>
          <p:cNvPr id="188" name="Google Shape;188;p36"/>
          <p:cNvSpPr txBox="1">
            <a:spLocks noGrp="1"/>
          </p:cNvSpPr>
          <p:nvPr>
            <p:ph type="body" idx="1"/>
          </p:nvPr>
        </p:nvSpPr>
        <p:spPr>
          <a:xfrm>
            <a:off x="442913"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89" name="Google Shape;189;p36"/>
          <p:cNvSpPr txBox="1">
            <a:spLocks noGrp="1"/>
          </p:cNvSpPr>
          <p:nvPr>
            <p:ph type="body" idx="2"/>
          </p:nvPr>
        </p:nvSpPr>
        <p:spPr>
          <a:xfrm>
            <a:off x="4332288"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0" name="Google Shape;190;p36"/>
          <p:cNvSpPr txBox="1">
            <a:spLocks noGrp="1"/>
          </p:cNvSpPr>
          <p:nvPr>
            <p:ph type="body" idx="3"/>
          </p:nvPr>
        </p:nvSpPr>
        <p:spPr>
          <a:xfrm>
            <a:off x="8220076"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1" name="Google Shape;191;p36"/>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2" name="Google Shape;192;p36"/>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Four Content">
  <p:cSld name="Four Content">
    <p:spTree>
      <p:nvGrpSpPr>
        <p:cNvPr id="1" name="Shape 193"/>
        <p:cNvGrpSpPr/>
        <p:nvPr/>
      </p:nvGrpSpPr>
      <p:grpSpPr>
        <a:xfrm>
          <a:off x="0" y="0"/>
          <a:ext cx="0" cy="0"/>
          <a:chOff x="0" y="0"/>
          <a:chExt cx="0" cy="0"/>
        </a:xfrm>
      </p:grpSpPr>
      <p:sp>
        <p:nvSpPr>
          <p:cNvPr id="194" name="Google Shape;194;p37"/>
          <p:cNvSpPr txBox="1">
            <a:spLocks noGrp="1"/>
          </p:cNvSpPr>
          <p:nvPr>
            <p:ph type="body" idx="1"/>
          </p:nvPr>
        </p:nvSpPr>
        <p:spPr>
          <a:xfrm>
            <a:off x="44291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5" name="Google Shape;195;p37"/>
          <p:cNvSpPr txBox="1">
            <a:spLocks noGrp="1"/>
          </p:cNvSpPr>
          <p:nvPr>
            <p:ph type="body" idx="2"/>
          </p:nvPr>
        </p:nvSpPr>
        <p:spPr>
          <a:xfrm>
            <a:off x="336061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6" name="Google Shape;196;p37"/>
          <p:cNvSpPr txBox="1">
            <a:spLocks noGrp="1"/>
          </p:cNvSpPr>
          <p:nvPr>
            <p:ph type="body" idx="3"/>
          </p:nvPr>
        </p:nvSpPr>
        <p:spPr>
          <a:xfrm>
            <a:off x="6275388"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7" name="Google Shape;197;p37"/>
          <p:cNvSpPr txBox="1">
            <a:spLocks noGrp="1"/>
          </p:cNvSpPr>
          <p:nvPr>
            <p:ph type="body" idx="4"/>
          </p:nvPr>
        </p:nvSpPr>
        <p:spPr>
          <a:xfrm>
            <a:off x="919016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98" name="Google Shape;198;p37"/>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9" name="Google Shape;199;p3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Five Content">
  <p:cSld name="Five Content">
    <p:spTree>
      <p:nvGrpSpPr>
        <p:cNvPr id="1" name="Shape 200"/>
        <p:cNvGrpSpPr/>
        <p:nvPr/>
      </p:nvGrpSpPr>
      <p:grpSpPr>
        <a:xfrm>
          <a:off x="0" y="0"/>
          <a:ext cx="0" cy="0"/>
          <a:chOff x="0" y="0"/>
          <a:chExt cx="0" cy="0"/>
        </a:xfrm>
      </p:grpSpPr>
      <p:sp>
        <p:nvSpPr>
          <p:cNvPr id="201" name="Google Shape;201;p38"/>
          <p:cNvSpPr txBox="1">
            <a:spLocks noGrp="1"/>
          </p:cNvSpPr>
          <p:nvPr>
            <p:ph type="body" idx="1"/>
          </p:nvPr>
        </p:nvSpPr>
        <p:spPr>
          <a:xfrm>
            <a:off x="442913"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2" name="Google Shape;202;p38"/>
          <p:cNvSpPr txBox="1">
            <a:spLocks noGrp="1"/>
          </p:cNvSpPr>
          <p:nvPr>
            <p:ph type="body" idx="2"/>
          </p:nvPr>
        </p:nvSpPr>
        <p:spPr>
          <a:xfrm>
            <a:off x="2777045"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3" name="Google Shape;203;p38"/>
          <p:cNvSpPr txBox="1">
            <a:spLocks noGrp="1"/>
          </p:cNvSpPr>
          <p:nvPr>
            <p:ph type="body" idx="3"/>
          </p:nvPr>
        </p:nvSpPr>
        <p:spPr>
          <a:xfrm>
            <a:off x="5111177"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4" name="Google Shape;204;p38"/>
          <p:cNvSpPr txBox="1">
            <a:spLocks noGrp="1"/>
          </p:cNvSpPr>
          <p:nvPr>
            <p:ph type="body" idx="4"/>
          </p:nvPr>
        </p:nvSpPr>
        <p:spPr>
          <a:xfrm>
            <a:off x="7445309"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5" name="Google Shape;205;p38"/>
          <p:cNvSpPr txBox="1">
            <a:spLocks noGrp="1"/>
          </p:cNvSpPr>
          <p:nvPr>
            <p:ph type="body" idx="5"/>
          </p:nvPr>
        </p:nvSpPr>
        <p:spPr>
          <a:xfrm>
            <a:off x="9779443"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6" name="Google Shape;206;p38"/>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7" name="Google Shape;207;p38"/>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Full Content">
  <p:cSld name="Title and Full Content">
    <p:spTree>
      <p:nvGrpSpPr>
        <p:cNvPr id="1" name="Shape 208"/>
        <p:cNvGrpSpPr/>
        <p:nvPr/>
      </p:nvGrpSpPr>
      <p:grpSpPr>
        <a:xfrm>
          <a:off x="0" y="0"/>
          <a:ext cx="0" cy="0"/>
          <a:chOff x="0" y="0"/>
          <a:chExt cx="0" cy="0"/>
        </a:xfrm>
      </p:grpSpPr>
      <p:sp>
        <p:nvSpPr>
          <p:cNvPr id="209" name="Google Shape;209;p39"/>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0" name="Google Shape;210;p39"/>
          <p:cNvSpPr txBox="1">
            <a:spLocks noGrp="1"/>
          </p:cNvSpPr>
          <p:nvPr>
            <p:ph type="body" idx="1"/>
          </p:nvPr>
        </p:nvSpPr>
        <p:spPr>
          <a:xfrm>
            <a:off x="442913" y="2103120"/>
            <a:ext cx="11306175" cy="407384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11" name="Google Shape;211;p39"/>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Section Header Rose">
  <p:cSld name="Section Header Rose">
    <p:bg>
      <p:bgPr>
        <a:solidFill>
          <a:srgbClr val="D93954"/>
        </a:solidFill>
        <a:effectLst/>
      </p:bgPr>
    </p:bg>
    <p:spTree>
      <p:nvGrpSpPr>
        <p:cNvPr id="1" name="Shape 212"/>
        <p:cNvGrpSpPr/>
        <p:nvPr/>
      </p:nvGrpSpPr>
      <p:grpSpPr>
        <a:xfrm>
          <a:off x="0" y="0"/>
          <a:ext cx="0" cy="0"/>
          <a:chOff x="0" y="0"/>
          <a:chExt cx="0" cy="0"/>
        </a:xfrm>
      </p:grpSpPr>
      <p:sp>
        <p:nvSpPr>
          <p:cNvPr id="213" name="Google Shape;213;p40"/>
          <p:cNvSpPr txBox="1">
            <a:spLocks noGrp="1"/>
          </p:cNvSpPr>
          <p:nvPr>
            <p:ph type="title"/>
          </p:nvPr>
        </p:nvSpPr>
        <p:spPr>
          <a:xfrm>
            <a:off x="4951413" y="2103438"/>
            <a:ext cx="4936658" cy="256426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4" name="Google Shape;214;p40"/>
          <p:cNvSpPr txBox="1">
            <a:spLocks noGrp="1"/>
          </p:cNvSpPr>
          <p:nvPr>
            <p:ph type="subTitle" idx="1"/>
          </p:nvPr>
        </p:nvSpPr>
        <p:spPr>
          <a:xfrm>
            <a:off x="442912" y="0"/>
            <a:ext cx="4344987"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37"/>
        <p:cNvGrpSpPr/>
        <p:nvPr/>
      </p:nvGrpSpPr>
      <p:grpSpPr>
        <a:xfrm>
          <a:off x="0" y="0"/>
          <a:ext cx="0" cy="0"/>
          <a:chOff x="0" y="0"/>
          <a:chExt cx="0" cy="0"/>
        </a:xfrm>
      </p:grpSpPr>
      <p:sp>
        <p:nvSpPr>
          <p:cNvPr id="38" name="Google Shape;38;p5"/>
          <p:cNvSpPr txBox="1">
            <a:spLocks noGrp="1"/>
          </p:cNvSpPr>
          <p:nvPr>
            <p:ph type="ctrTitle"/>
          </p:nvPr>
        </p:nvSpPr>
        <p:spPr>
          <a:xfrm>
            <a:off x="442912" y="428625"/>
            <a:ext cx="7418388" cy="265176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5"/>
          <p:cNvSpPr txBox="1">
            <a:spLocks noGrp="1"/>
          </p:cNvSpPr>
          <p:nvPr>
            <p:ph type="subTitle" idx="1"/>
          </p:nvPr>
        </p:nvSpPr>
        <p:spPr>
          <a:xfrm>
            <a:off x="442913" y="374904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0" name="Google Shape;40;p5"/>
          <p:cNvPicPr preferRelativeResize="0"/>
          <p:nvPr/>
        </p:nvPicPr>
        <p:blipFill rotWithShape="1">
          <a:blip r:embed="rId2">
            <a:alphaModFix/>
          </a:blip>
          <a:srcRect/>
          <a:stretch/>
        </p:blipFill>
        <p:spPr>
          <a:xfrm>
            <a:off x="185139" y="5330952"/>
            <a:ext cx="1636776" cy="1351184"/>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and Image">
  <p:cSld name="Content and Image">
    <p:spTree>
      <p:nvGrpSpPr>
        <p:cNvPr id="1" name="Shape 215"/>
        <p:cNvGrpSpPr/>
        <p:nvPr/>
      </p:nvGrpSpPr>
      <p:grpSpPr>
        <a:xfrm>
          <a:off x="0" y="0"/>
          <a:ext cx="0" cy="0"/>
          <a:chOff x="0" y="0"/>
          <a:chExt cx="0" cy="0"/>
        </a:xfrm>
      </p:grpSpPr>
      <p:sp>
        <p:nvSpPr>
          <p:cNvPr id="216" name="Google Shape;216;p41"/>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17" name="Google Shape;217;p41"/>
          <p:cNvSpPr txBox="1">
            <a:spLocks noGrp="1"/>
          </p:cNvSpPr>
          <p:nvPr>
            <p:ph type="body" idx="1"/>
          </p:nvPr>
        </p:nvSpPr>
        <p:spPr>
          <a:xfrm>
            <a:off x="442913" y="2103438"/>
            <a:ext cx="5317807" cy="4068761"/>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18" name="Google Shape;218;p41"/>
          <p:cNvSpPr txBox="1">
            <a:spLocks noGrp="1"/>
          </p:cNvSpPr>
          <p:nvPr>
            <p:ph type="title"/>
          </p:nvPr>
        </p:nvSpPr>
        <p:spPr>
          <a:xfrm>
            <a:off x="442913" y="432000"/>
            <a:ext cx="5317807"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9" name="Google Shape;219;p41"/>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ree Images">
  <p:cSld name="Three Images">
    <p:spTree>
      <p:nvGrpSpPr>
        <p:cNvPr id="1" name="Shape 220"/>
        <p:cNvGrpSpPr/>
        <p:nvPr/>
      </p:nvGrpSpPr>
      <p:grpSpPr>
        <a:xfrm>
          <a:off x="0" y="0"/>
          <a:ext cx="0" cy="0"/>
          <a:chOff x="0" y="0"/>
          <a:chExt cx="0" cy="0"/>
        </a:xfrm>
      </p:grpSpPr>
      <p:sp>
        <p:nvSpPr>
          <p:cNvPr id="221" name="Google Shape;221;p42"/>
          <p:cNvSpPr/>
          <p:nvPr/>
        </p:nvSpPr>
        <p:spPr>
          <a:xfrm>
            <a:off x="442911"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22" name="Google Shape;222;p42"/>
          <p:cNvSpPr/>
          <p:nvPr/>
        </p:nvSpPr>
        <p:spPr>
          <a:xfrm>
            <a:off x="4331493"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23" name="Google Shape;223;p42"/>
          <p:cNvSpPr/>
          <p:nvPr/>
        </p:nvSpPr>
        <p:spPr>
          <a:xfrm>
            <a:off x="8220075"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24" name="Google Shape;224;p42"/>
          <p:cNvSpPr txBox="1">
            <a:spLocks noGrp="1"/>
          </p:cNvSpPr>
          <p:nvPr>
            <p:ph type="body" idx="1"/>
          </p:nvPr>
        </p:nvSpPr>
        <p:spPr>
          <a:xfrm>
            <a:off x="442913"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25" name="Google Shape;225;p42"/>
          <p:cNvSpPr txBox="1">
            <a:spLocks noGrp="1"/>
          </p:cNvSpPr>
          <p:nvPr>
            <p:ph type="body" idx="2"/>
          </p:nvPr>
        </p:nvSpPr>
        <p:spPr>
          <a:xfrm>
            <a:off x="4331495"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26" name="Google Shape;226;p42"/>
          <p:cNvSpPr txBox="1">
            <a:spLocks noGrp="1"/>
          </p:cNvSpPr>
          <p:nvPr>
            <p:ph type="body" idx="3"/>
          </p:nvPr>
        </p:nvSpPr>
        <p:spPr>
          <a:xfrm>
            <a:off x="8220076"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27" name="Google Shape;227;p42"/>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8" name="Google Shape;228;p42"/>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1" name="Google Shape;231;p43"/>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hree Content Infographic">
  <p:cSld name="Three Content Infographic">
    <p:spTree>
      <p:nvGrpSpPr>
        <p:cNvPr id="1" name="Shape 232"/>
        <p:cNvGrpSpPr/>
        <p:nvPr/>
      </p:nvGrpSpPr>
      <p:grpSpPr>
        <a:xfrm>
          <a:off x="0" y="0"/>
          <a:ext cx="0" cy="0"/>
          <a:chOff x="0" y="0"/>
          <a:chExt cx="0" cy="0"/>
        </a:xfrm>
      </p:grpSpPr>
      <p:sp>
        <p:nvSpPr>
          <p:cNvPr id="233" name="Google Shape;233;p44"/>
          <p:cNvSpPr txBox="1">
            <a:spLocks noGrp="1"/>
          </p:cNvSpPr>
          <p:nvPr>
            <p:ph type="body" idx="1"/>
          </p:nvPr>
        </p:nvSpPr>
        <p:spPr>
          <a:xfrm>
            <a:off x="442913" y="3599542"/>
            <a:ext cx="3529012" cy="2578057"/>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4" name="Google Shape;234;p44"/>
          <p:cNvSpPr txBox="1">
            <a:spLocks noGrp="1"/>
          </p:cNvSpPr>
          <p:nvPr>
            <p:ph type="body" idx="2"/>
          </p:nvPr>
        </p:nvSpPr>
        <p:spPr>
          <a:xfrm>
            <a:off x="442913" y="2095500"/>
            <a:ext cx="3529012"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3"/>
              </a:buClr>
              <a:buSzPts val="8500"/>
              <a:buFont typeface="Arial"/>
              <a:buNone/>
              <a:defRPr sz="8500" b="0" i="0" u="none" strike="noStrike" cap="none">
                <a:solidFill>
                  <a:schemeClr val="accent3"/>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5" name="Google Shape;235;p44"/>
          <p:cNvSpPr txBox="1">
            <a:spLocks noGrp="1"/>
          </p:cNvSpPr>
          <p:nvPr>
            <p:ph type="body" idx="3"/>
          </p:nvPr>
        </p:nvSpPr>
        <p:spPr>
          <a:xfrm>
            <a:off x="4327524" y="2095500"/>
            <a:ext cx="3533775"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dk2"/>
              </a:buClr>
              <a:buSzPts val="8500"/>
              <a:buFont typeface="Arial"/>
              <a:buNone/>
              <a:defRPr sz="8500" b="0" i="0" u="none" strike="noStrike" cap="none">
                <a:solidFill>
                  <a:schemeClr val="dk2"/>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6" name="Google Shape;236;p44"/>
          <p:cNvSpPr txBox="1">
            <a:spLocks noGrp="1"/>
          </p:cNvSpPr>
          <p:nvPr>
            <p:ph type="body" idx="4"/>
          </p:nvPr>
        </p:nvSpPr>
        <p:spPr>
          <a:xfrm>
            <a:off x="8222571" y="2095500"/>
            <a:ext cx="3529012" cy="1333500"/>
          </a:xfrm>
          <a:prstGeom prst="rect">
            <a:avLst/>
          </a:prstGeom>
          <a:noFill/>
          <a:ln>
            <a:noFill/>
          </a:ln>
        </p:spPr>
        <p:txBody>
          <a:bodyPr spcFirstLastPara="1" wrap="square" lIns="0" tIns="0" rIns="0" bIns="0" anchor="ctr" anchorCtr="0">
            <a:noAutofit/>
          </a:bodyPr>
          <a:lstStyle>
            <a:lvl1pPr marL="457200" marR="0" lvl="0" indent="-228600" algn="l" rtl="0">
              <a:lnSpc>
                <a:spcPct val="100000"/>
              </a:lnSpc>
              <a:spcBef>
                <a:spcPts val="0"/>
              </a:spcBef>
              <a:spcAft>
                <a:spcPts val="0"/>
              </a:spcAft>
              <a:buClr>
                <a:schemeClr val="accent1"/>
              </a:buClr>
              <a:buSzPts val="8500"/>
              <a:buFont typeface="Arial"/>
              <a:buNone/>
              <a:defRPr sz="8500" b="0" i="0" u="none" strike="noStrike" cap="none">
                <a:solidFill>
                  <a:schemeClr val="accent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37" name="Google Shape;237;p44"/>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8" name="Google Shape;238;p44"/>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39" name="Google Shape;239;p44"/>
          <p:cNvSpPr txBox="1">
            <a:spLocks noGrp="1"/>
          </p:cNvSpPr>
          <p:nvPr>
            <p:ph type="body" idx="5"/>
          </p:nvPr>
        </p:nvSpPr>
        <p:spPr>
          <a:xfrm>
            <a:off x="4327525" y="3599542"/>
            <a:ext cx="3533775" cy="2578057"/>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40" name="Google Shape;240;p44"/>
          <p:cNvSpPr txBox="1">
            <a:spLocks noGrp="1"/>
          </p:cNvSpPr>
          <p:nvPr>
            <p:ph type="body" idx="6"/>
          </p:nvPr>
        </p:nvSpPr>
        <p:spPr>
          <a:xfrm>
            <a:off x="8222571" y="3599542"/>
            <a:ext cx="3529012" cy="2578057"/>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Infographic and Chart">
  <p:cSld name="Infographic and Chart">
    <p:spTree>
      <p:nvGrpSpPr>
        <p:cNvPr id="1" name="Shape 241"/>
        <p:cNvGrpSpPr/>
        <p:nvPr/>
      </p:nvGrpSpPr>
      <p:grpSpPr>
        <a:xfrm>
          <a:off x="0" y="0"/>
          <a:ext cx="0" cy="0"/>
          <a:chOff x="0" y="0"/>
          <a:chExt cx="0" cy="0"/>
        </a:xfrm>
      </p:grpSpPr>
      <p:sp>
        <p:nvSpPr>
          <p:cNvPr id="242" name="Google Shape;242;p45"/>
          <p:cNvSpPr/>
          <p:nvPr/>
        </p:nvSpPr>
        <p:spPr>
          <a:xfrm>
            <a:off x="0" y="2103438"/>
            <a:ext cx="3971925" cy="4068762"/>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3" name="Google Shape;243;p45"/>
          <p:cNvSpPr txBox="1">
            <a:spLocks noGrp="1"/>
          </p:cNvSpPr>
          <p:nvPr>
            <p:ph type="body" idx="1"/>
          </p:nvPr>
        </p:nvSpPr>
        <p:spPr>
          <a:xfrm>
            <a:off x="360370" y="2103120"/>
            <a:ext cx="3611880" cy="1737360"/>
          </a:xfrm>
          <a:prstGeom prst="rect">
            <a:avLst/>
          </a:prstGeom>
          <a:noFill/>
          <a:ln>
            <a:noFill/>
          </a:ln>
        </p:spPr>
        <p:txBody>
          <a:bodyPr spcFirstLastPara="1" wrap="square" lIns="0" tIns="0" rIns="0" bIns="0" anchor="t" anchorCtr="0">
            <a:noAutofit/>
          </a:bodyPr>
          <a:lstStyle>
            <a:lvl1pPr marL="457200" marR="0" lvl="0" indent="-228600" algn="l" rtl="0">
              <a:lnSpc>
                <a:spcPct val="80000"/>
              </a:lnSpc>
              <a:spcBef>
                <a:spcPts val="0"/>
              </a:spcBef>
              <a:spcAft>
                <a:spcPts val="0"/>
              </a:spcAft>
              <a:buClr>
                <a:schemeClr val="lt1"/>
              </a:buClr>
              <a:buSzPts val="13600"/>
              <a:buFont typeface="Arial"/>
              <a:buNone/>
              <a:defRPr sz="13600" b="1" i="0" u="none" strike="noStrike" cap="none">
                <a:solidFill>
                  <a:schemeClr val="lt1"/>
                </a:solidFill>
                <a:latin typeface="Arial"/>
                <a:ea typeface="Arial"/>
                <a:cs typeface="Arial"/>
                <a:sym typeface="Arial"/>
              </a:defRPr>
            </a:lvl1pPr>
            <a:lvl2pPr marL="914400" marR="0" lvl="1"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44" name="Google Shape;244;p45"/>
          <p:cNvSpPr txBox="1">
            <a:spLocks noGrp="1"/>
          </p:cNvSpPr>
          <p:nvPr>
            <p:ph type="body" idx="2"/>
          </p:nvPr>
        </p:nvSpPr>
        <p:spPr>
          <a:xfrm>
            <a:off x="442914" y="3931920"/>
            <a:ext cx="3328986" cy="2061784"/>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245" name="Google Shape;245;p45"/>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6" name="Google Shape;246;p45"/>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One Column Content Dark">
  <p:cSld name="One Column Content Dark">
    <p:bg>
      <p:bgPr>
        <a:solidFill>
          <a:srgbClr val="464646"/>
        </a:solidFill>
        <a:effectLst/>
      </p:bgPr>
    </p:bg>
    <p:spTree>
      <p:nvGrpSpPr>
        <p:cNvPr id="1" name="Shape 247"/>
        <p:cNvGrpSpPr/>
        <p:nvPr/>
      </p:nvGrpSpPr>
      <p:grpSpPr>
        <a:xfrm>
          <a:off x="0" y="0"/>
          <a:ext cx="0" cy="0"/>
          <a:chOff x="0" y="0"/>
          <a:chExt cx="0" cy="0"/>
        </a:xfrm>
      </p:grpSpPr>
      <p:sp>
        <p:nvSpPr>
          <p:cNvPr id="248" name="Google Shape;248;p46"/>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249" name="Google Shape;249;p46"/>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0" name="Google Shape;250;p46"/>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51" name="Google Shape;251;p46"/>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Title and Chart Dark">
  <p:cSld name="Title and Chart Dark">
    <p:bg>
      <p:bgPr>
        <a:solidFill>
          <a:srgbClr val="464646"/>
        </a:solidFill>
        <a:effectLst/>
      </p:bgPr>
    </p:bg>
    <p:spTree>
      <p:nvGrpSpPr>
        <p:cNvPr id="1" name="Shape 252"/>
        <p:cNvGrpSpPr/>
        <p:nvPr/>
      </p:nvGrpSpPr>
      <p:grpSpPr>
        <a:xfrm>
          <a:off x="0" y="0"/>
          <a:ext cx="0" cy="0"/>
          <a:chOff x="0" y="0"/>
          <a:chExt cx="0" cy="0"/>
        </a:xfrm>
      </p:grpSpPr>
      <p:sp>
        <p:nvSpPr>
          <p:cNvPr id="253" name="Google Shape;253;p47"/>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4" name="Google Shape;254;p4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55" name="Google Shape;255;p47"/>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One Column Chart">
  <p:cSld name="One Column Chart">
    <p:spTree>
      <p:nvGrpSpPr>
        <p:cNvPr id="1" name="Shape 256"/>
        <p:cNvGrpSpPr/>
        <p:nvPr/>
      </p:nvGrpSpPr>
      <p:grpSpPr>
        <a:xfrm>
          <a:off x="0" y="0"/>
          <a:ext cx="0" cy="0"/>
          <a:chOff x="0" y="0"/>
          <a:chExt cx="0" cy="0"/>
        </a:xfrm>
      </p:grpSpPr>
      <p:sp>
        <p:nvSpPr>
          <p:cNvPr id="257" name="Google Shape;257;p48"/>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58" name="Google Shape;258;p48"/>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9" name="Google Shape;259;p48"/>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One Column Chart Dark">
  <p:cSld name="One Column Chart Dark">
    <p:bg>
      <p:bgPr>
        <a:solidFill>
          <a:srgbClr val="464646"/>
        </a:solidFill>
        <a:effectLst/>
      </p:bgPr>
    </p:bg>
    <p:spTree>
      <p:nvGrpSpPr>
        <p:cNvPr id="1" name="Shape 260"/>
        <p:cNvGrpSpPr/>
        <p:nvPr/>
      </p:nvGrpSpPr>
      <p:grpSpPr>
        <a:xfrm>
          <a:off x="0" y="0"/>
          <a:ext cx="0" cy="0"/>
          <a:chOff x="0" y="0"/>
          <a:chExt cx="0" cy="0"/>
        </a:xfrm>
      </p:grpSpPr>
      <p:sp>
        <p:nvSpPr>
          <p:cNvPr id="261" name="Google Shape;261;p49"/>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1pPr>
            <a:lvl2pPr marL="914400" marR="0" lvl="1"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2pPr>
            <a:lvl3pPr marL="1371600" marR="0" lvl="2"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3pPr>
            <a:lvl4pPr marL="1828800" marR="0" lvl="3"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4pPr>
            <a:lvl5pPr marL="2286000" marR="0" lvl="4"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5pPr>
            <a:lvl6pPr marL="2743200" marR="0" lvl="5"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6pPr>
            <a:lvl7pPr marL="3200400" marR="0" lvl="6"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7pPr>
            <a:lvl8pPr marL="3657600" marR="0" lvl="7" indent="-330200" algn="l" rtl="0">
              <a:lnSpc>
                <a:spcPct val="100000"/>
              </a:lnSpc>
              <a:spcBef>
                <a:spcPts val="600"/>
              </a:spcBef>
              <a:spcAft>
                <a:spcPts val="0"/>
              </a:spcAft>
              <a:buClr>
                <a:schemeClr val="lt1"/>
              </a:buClr>
              <a:buSzPts val="1600"/>
              <a:buFont typeface="Arial"/>
              <a:buChar char="–"/>
              <a:defRPr sz="1600" b="0" i="0" u="none" strike="noStrike" cap="none">
                <a:solidFill>
                  <a:schemeClr val="lt1"/>
                </a:solidFill>
                <a:latin typeface="Arial"/>
                <a:ea typeface="Arial"/>
                <a:cs typeface="Arial"/>
                <a:sym typeface="Arial"/>
              </a:defRPr>
            </a:lvl8pPr>
            <a:lvl9pPr marL="4114800" marR="0" lvl="8" indent="-330200" algn="l" rtl="0">
              <a:lnSpc>
                <a:spcPct val="100000"/>
              </a:lnSpc>
              <a:spcBef>
                <a:spcPts val="600"/>
              </a:spcBef>
              <a:spcAft>
                <a:spcPts val="600"/>
              </a:spcAft>
              <a:buClr>
                <a:schemeClr val="lt1"/>
              </a:buClr>
              <a:buSzPts val="1600"/>
              <a:buFont typeface="Arial"/>
              <a:buChar char="•"/>
              <a:defRPr sz="1600" b="0" i="0" u="none" strike="noStrike" cap="none">
                <a:solidFill>
                  <a:schemeClr val="lt1"/>
                </a:solidFill>
                <a:latin typeface="Arial"/>
                <a:ea typeface="Arial"/>
                <a:cs typeface="Arial"/>
                <a:sym typeface="Arial"/>
              </a:defRPr>
            </a:lvl9pPr>
          </a:lstStyle>
          <a:p>
            <a:endParaRPr/>
          </a:p>
        </p:txBody>
      </p:sp>
      <p:sp>
        <p:nvSpPr>
          <p:cNvPr id="262" name="Google Shape;262;p49"/>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3200"/>
              <a:buFont typeface="Georgia"/>
              <a:buNone/>
              <a:defRPr sz="32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3" name="Google Shape;263;p49"/>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64" name="Google Shape;264;p49"/>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Four Text Boxes for Icons">
  <p:cSld name="Four Text Boxes for Icons">
    <p:spTree>
      <p:nvGrpSpPr>
        <p:cNvPr id="1" name="Shape 265"/>
        <p:cNvGrpSpPr/>
        <p:nvPr/>
      </p:nvGrpSpPr>
      <p:grpSpPr>
        <a:xfrm>
          <a:off x="0" y="0"/>
          <a:ext cx="0" cy="0"/>
          <a:chOff x="0" y="0"/>
          <a:chExt cx="0" cy="0"/>
        </a:xfrm>
      </p:grpSpPr>
      <p:sp>
        <p:nvSpPr>
          <p:cNvPr id="266" name="Google Shape;266;p50"/>
          <p:cNvSpPr txBox="1">
            <a:spLocks noGrp="1"/>
          </p:cNvSpPr>
          <p:nvPr>
            <p:ph type="body" idx="1"/>
          </p:nvPr>
        </p:nvSpPr>
        <p:spPr>
          <a:xfrm>
            <a:off x="442913"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67" name="Google Shape;267;p50"/>
          <p:cNvSpPr txBox="1">
            <a:spLocks noGrp="1"/>
          </p:cNvSpPr>
          <p:nvPr>
            <p:ph type="body" idx="2"/>
          </p:nvPr>
        </p:nvSpPr>
        <p:spPr>
          <a:xfrm>
            <a:off x="3359638"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68" name="Google Shape;268;p50"/>
          <p:cNvSpPr txBox="1">
            <a:spLocks noGrp="1"/>
          </p:cNvSpPr>
          <p:nvPr>
            <p:ph type="body" idx="3"/>
          </p:nvPr>
        </p:nvSpPr>
        <p:spPr>
          <a:xfrm>
            <a:off x="6276363"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69" name="Google Shape;269;p50"/>
          <p:cNvSpPr txBox="1">
            <a:spLocks noGrp="1"/>
          </p:cNvSpPr>
          <p:nvPr>
            <p:ph type="body" idx="4"/>
          </p:nvPr>
        </p:nvSpPr>
        <p:spPr>
          <a:xfrm>
            <a:off x="9193088"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70" name="Google Shape;270;p50"/>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1" name="Google Shape;271;p50"/>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41"/>
        <p:cNvGrpSpPr/>
        <p:nvPr/>
      </p:nvGrpSpPr>
      <p:grpSpPr>
        <a:xfrm>
          <a:off x="0" y="0"/>
          <a:ext cx="0" cy="0"/>
          <a:chOff x="0" y="0"/>
          <a:chExt cx="0" cy="0"/>
        </a:xfrm>
      </p:grpSpPr>
      <p:sp>
        <p:nvSpPr>
          <p:cNvPr id="42" name="Google Shape;42;p6"/>
          <p:cNvSpPr txBox="1">
            <a:spLocks noGrp="1"/>
          </p:cNvSpPr>
          <p:nvPr>
            <p:ph type="ctrTitle"/>
          </p:nvPr>
        </p:nvSpPr>
        <p:spPr>
          <a:xfrm>
            <a:off x="442912" y="428625"/>
            <a:ext cx="7418388" cy="265176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6000"/>
              <a:buFont typeface="Georgia"/>
              <a:buNone/>
              <a:defRPr sz="60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6"/>
          <p:cNvSpPr txBox="1">
            <a:spLocks noGrp="1"/>
          </p:cNvSpPr>
          <p:nvPr>
            <p:ph type="subTitle" idx="1"/>
          </p:nvPr>
        </p:nvSpPr>
        <p:spPr>
          <a:xfrm>
            <a:off x="442913" y="374904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pic>
        <p:nvPicPr>
          <p:cNvPr id="44" name="Google Shape;44;p6"/>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Four Team Images">
  <p:cSld name="Four Team Images">
    <p:spTree>
      <p:nvGrpSpPr>
        <p:cNvPr id="1" name="Shape 272"/>
        <p:cNvGrpSpPr/>
        <p:nvPr/>
      </p:nvGrpSpPr>
      <p:grpSpPr>
        <a:xfrm>
          <a:off x="0" y="0"/>
          <a:ext cx="0" cy="0"/>
          <a:chOff x="0" y="0"/>
          <a:chExt cx="0" cy="0"/>
        </a:xfrm>
      </p:grpSpPr>
      <p:sp>
        <p:nvSpPr>
          <p:cNvPr id="273" name="Google Shape;273;p51"/>
          <p:cNvSpPr/>
          <p:nvPr/>
        </p:nvSpPr>
        <p:spPr>
          <a:xfrm>
            <a:off x="442912"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74" name="Google Shape;274;p51"/>
          <p:cNvSpPr/>
          <p:nvPr/>
        </p:nvSpPr>
        <p:spPr>
          <a:xfrm>
            <a:off x="3359637"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75" name="Google Shape;275;p51"/>
          <p:cNvSpPr/>
          <p:nvPr/>
        </p:nvSpPr>
        <p:spPr>
          <a:xfrm>
            <a:off x="6276362"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76" name="Google Shape;276;p51"/>
          <p:cNvSpPr/>
          <p:nvPr/>
        </p:nvSpPr>
        <p:spPr>
          <a:xfrm>
            <a:off x="9193088"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277" name="Google Shape;277;p51"/>
          <p:cNvSpPr txBox="1">
            <a:spLocks noGrp="1"/>
          </p:cNvSpPr>
          <p:nvPr>
            <p:ph type="body" idx="1"/>
          </p:nvPr>
        </p:nvSpPr>
        <p:spPr>
          <a:xfrm>
            <a:off x="442912"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78" name="Google Shape;278;p51"/>
          <p:cNvSpPr txBox="1">
            <a:spLocks noGrp="1"/>
          </p:cNvSpPr>
          <p:nvPr>
            <p:ph type="body" idx="2"/>
          </p:nvPr>
        </p:nvSpPr>
        <p:spPr>
          <a:xfrm>
            <a:off x="3359638"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79" name="Google Shape;279;p51"/>
          <p:cNvSpPr txBox="1">
            <a:spLocks noGrp="1"/>
          </p:cNvSpPr>
          <p:nvPr>
            <p:ph type="body" idx="3"/>
          </p:nvPr>
        </p:nvSpPr>
        <p:spPr>
          <a:xfrm>
            <a:off x="6276362"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80" name="Google Shape;280;p51"/>
          <p:cNvSpPr txBox="1">
            <a:spLocks noGrp="1"/>
          </p:cNvSpPr>
          <p:nvPr>
            <p:ph type="body" idx="4"/>
          </p:nvPr>
        </p:nvSpPr>
        <p:spPr>
          <a:xfrm>
            <a:off x="9193088"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81" name="Google Shape;281;p51"/>
          <p:cNvSpPr txBox="1">
            <a:spLocks noGrp="1"/>
          </p:cNvSpPr>
          <p:nvPr>
            <p:ph type="title"/>
          </p:nvPr>
        </p:nvSpPr>
        <p:spPr>
          <a:xfrm>
            <a:off x="442913" y="432000"/>
            <a:ext cx="11306175" cy="1387275"/>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2" name="Google Shape;282;p51"/>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Thank You Light">
  <p:cSld name="Thank You Light">
    <p:bg>
      <p:bgPr>
        <a:solidFill>
          <a:schemeClr val="lt1"/>
        </a:solidFill>
        <a:effectLst/>
      </p:bgPr>
    </p:bg>
    <p:spTree>
      <p:nvGrpSpPr>
        <p:cNvPr id="1" name="Shape 283"/>
        <p:cNvGrpSpPr/>
        <p:nvPr/>
      </p:nvGrpSpPr>
      <p:grpSpPr>
        <a:xfrm>
          <a:off x="0" y="0"/>
          <a:ext cx="0" cy="0"/>
          <a:chOff x="0" y="0"/>
          <a:chExt cx="0" cy="0"/>
        </a:xfrm>
      </p:grpSpPr>
      <p:sp>
        <p:nvSpPr>
          <p:cNvPr id="284" name="Google Shape;284;p52"/>
          <p:cNvSpPr/>
          <p:nvPr/>
        </p:nvSpPr>
        <p:spPr>
          <a:xfrm>
            <a:off x="0" y="4940854"/>
            <a:ext cx="12192000" cy="1917146"/>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5" name="Google Shape;285;p52"/>
          <p:cNvSpPr txBox="1">
            <a:spLocks noGrp="1"/>
          </p:cNvSpPr>
          <p:nvPr>
            <p:ph type="ctrTitle"/>
          </p:nvPr>
        </p:nvSpPr>
        <p:spPr>
          <a:xfrm>
            <a:off x="442914" y="428625"/>
            <a:ext cx="5473699" cy="2428874"/>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5800"/>
              <a:buFont typeface="Georgia"/>
              <a:buNone/>
              <a:defRPr sz="58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6" name="Google Shape;286;p52"/>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87" name="Google Shape;287;p52"/>
          <p:cNvSpPr txBox="1">
            <a:spLocks noGrp="1"/>
          </p:cNvSpPr>
          <p:nvPr>
            <p:ph type="body" idx="1"/>
          </p:nvPr>
        </p:nvSpPr>
        <p:spPr>
          <a:xfrm>
            <a:off x="442912" y="5259600"/>
            <a:ext cx="11306176" cy="145161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288" name="Google Shape;288;p52"/>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89" name="Google Shape;289;p52"/>
          <p:cNvSpPr txBox="1"/>
          <p:nvPr/>
        </p:nvSpPr>
        <p:spPr>
          <a:xfrm>
            <a:off x="442913" y="4400548"/>
            <a:ext cx="5473699" cy="340493"/>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sz="1200">
                <a:solidFill>
                  <a:schemeClr val="dk1"/>
                </a:solidFill>
                <a:latin typeface="Arial"/>
                <a:ea typeface="Arial"/>
                <a:cs typeface="Arial"/>
                <a:sym typeface="Arial"/>
              </a:rPr>
              <a:t>pwc.</a:t>
            </a:r>
            <a:r>
              <a:rPr lang="en-GB" sz="1200">
                <a:solidFill>
                  <a:schemeClr val="dk1"/>
                </a:solidFill>
              </a:rPr>
              <a:t>se</a:t>
            </a:r>
            <a:endParaRPr sz="1200">
              <a:solidFill>
                <a:schemeClr val="dk1"/>
              </a:solidFill>
              <a:latin typeface="Arial"/>
              <a:ea typeface="Arial"/>
              <a:cs typeface="Arial"/>
              <a:sym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Thank You Dark">
  <p:cSld name="Thank You Dark">
    <p:bg>
      <p:bgPr>
        <a:solidFill>
          <a:srgbClr val="464646"/>
        </a:solidFill>
        <a:effectLst/>
      </p:bgPr>
    </p:bg>
    <p:spTree>
      <p:nvGrpSpPr>
        <p:cNvPr id="1" name="Shape 290"/>
        <p:cNvGrpSpPr/>
        <p:nvPr/>
      </p:nvGrpSpPr>
      <p:grpSpPr>
        <a:xfrm>
          <a:off x="0" y="0"/>
          <a:ext cx="0" cy="0"/>
          <a:chOff x="0" y="0"/>
          <a:chExt cx="0" cy="0"/>
        </a:xfrm>
      </p:grpSpPr>
      <p:sp>
        <p:nvSpPr>
          <p:cNvPr id="291" name="Google Shape;291;p53"/>
          <p:cNvSpPr/>
          <p:nvPr/>
        </p:nvSpPr>
        <p:spPr>
          <a:xfrm>
            <a:off x="0" y="4940854"/>
            <a:ext cx="12192000" cy="1917146"/>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2" name="Google Shape;292;p53"/>
          <p:cNvSpPr txBox="1">
            <a:spLocks noGrp="1"/>
          </p:cNvSpPr>
          <p:nvPr>
            <p:ph type="ctrTitle"/>
          </p:nvPr>
        </p:nvSpPr>
        <p:spPr>
          <a:xfrm>
            <a:off x="442914" y="428625"/>
            <a:ext cx="5473699" cy="2428874"/>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800"/>
              <a:buFont typeface="Georgia"/>
              <a:buNone/>
              <a:defRPr sz="58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3" name="Google Shape;293;p53"/>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94" name="Google Shape;294;p53"/>
          <p:cNvSpPr txBox="1">
            <a:spLocks noGrp="1"/>
          </p:cNvSpPr>
          <p:nvPr>
            <p:ph type="body" idx="1"/>
          </p:nvPr>
        </p:nvSpPr>
        <p:spPr>
          <a:xfrm>
            <a:off x="442912" y="5259600"/>
            <a:ext cx="11306176" cy="145161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1pPr>
            <a:lvl2pPr marL="914400" marR="0" lvl="1"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200"/>
              <a:buFont typeface="Arial"/>
              <a:buNone/>
              <a:defRPr sz="1200" b="0" i="0" u="none" strike="noStrike" cap="none">
                <a:solidFill>
                  <a:schemeClr val="lt1"/>
                </a:solidFill>
                <a:latin typeface="Arial"/>
                <a:ea typeface="Arial"/>
                <a:cs typeface="Arial"/>
                <a:sym typeface="Arial"/>
              </a:defRPr>
            </a:lvl9pPr>
          </a:lstStyle>
          <a:p>
            <a:endParaRPr/>
          </a:p>
        </p:txBody>
      </p:sp>
      <p:sp>
        <p:nvSpPr>
          <p:cNvPr id="295" name="Google Shape;295;p53"/>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96" name="Google Shape;296;p53"/>
          <p:cNvSpPr txBox="1"/>
          <p:nvPr/>
        </p:nvSpPr>
        <p:spPr>
          <a:xfrm>
            <a:off x="442913" y="4400548"/>
            <a:ext cx="5473699" cy="340493"/>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lt1"/>
              </a:buClr>
              <a:buSzPts val="1200"/>
              <a:buFont typeface="Arial"/>
              <a:buNone/>
            </a:pPr>
            <a:r>
              <a:rPr lang="en-GB" sz="1200">
                <a:solidFill>
                  <a:schemeClr val="lt1"/>
                </a:solidFill>
                <a:latin typeface="Arial"/>
                <a:ea typeface="Arial"/>
                <a:cs typeface="Arial"/>
                <a:sym typeface="Arial"/>
              </a:rPr>
              <a:t>pwc.</a:t>
            </a:r>
            <a:r>
              <a:rPr lang="en-GB" sz="1200">
                <a:solidFill>
                  <a:schemeClr val="lt1"/>
                </a:solidFill>
              </a:rPr>
              <a:t>se</a:t>
            </a:r>
            <a:endParaRPr sz="1200">
              <a:solidFill>
                <a:schemeClr val="lt1"/>
              </a:solidFill>
              <a:latin typeface="Arial"/>
              <a:ea typeface="Arial"/>
              <a:cs typeface="Arial"/>
              <a:sym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Title Slide Logo Shape Rose">
  <p:cSld name="Title Slide Logo Shape Rose">
    <p:spTree>
      <p:nvGrpSpPr>
        <p:cNvPr id="1" name="Shape 297"/>
        <p:cNvGrpSpPr/>
        <p:nvPr/>
      </p:nvGrpSpPr>
      <p:grpSpPr>
        <a:xfrm>
          <a:off x="0" y="0"/>
          <a:ext cx="0" cy="0"/>
          <a:chOff x="0" y="0"/>
          <a:chExt cx="0" cy="0"/>
        </a:xfrm>
      </p:grpSpPr>
      <p:grpSp>
        <p:nvGrpSpPr>
          <p:cNvPr id="298" name="Google Shape;298;p54"/>
          <p:cNvGrpSpPr/>
          <p:nvPr/>
        </p:nvGrpSpPr>
        <p:grpSpPr>
          <a:xfrm>
            <a:off x="0" y="0"/>
            <a:ext cx="8914102" cy="6858001"/>
            <a:chOff x="0" y="0"/>
            <a:chExt cx="8914102" cy="6858001"/>
          </a:xfrm>
        </p:grpSpPr>
        <p:sp>
          <p:nvSpPr>
            <p:cNvPr id="299" name="Google Shape;299;p54"/>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9395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00" name="Google Shape;300;p54"/>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301" name="Google Shape;301;p54"/>
          <p:cNvSpPr txBox="1">
            <a:spLocks noGrp="1"/>
          </p:cNvSpPr>
          <p:nvPr>
            <p:ph type="ctrTitle"/>
          </p:nvPr>
        </p:nvSpPr>
        <p:spPr>
          <a:xfrm>
            <a:off x="442913" y="1009185"/>
            <a:ext cx="5258640" cy="2419816"/>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2" name="Google Shape;302;p54"/>
          <p:cNvSpPr txBox="1">
            <a:spLocks noGrp="1"/>
          </p:cNvSpPr>
          <p:nvPr>
            <p:ph type="subTitle" idx="1"/>
          </p:nvPr>
        </p:nvSpPr>
        <p:spPr>
          <a:xfrm>
            <a:off x="442914" y="3749040"/>
            <a:ext cx="525864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Full Content - Subtitle">
  <p:cSld name="Title and Full Content - Subtitle">
    <p:spTree>
      <p:nvGrpSpPr>
        <p:cNvPr id="1" name="Shape 303"/>
        <p:cNvGrpSpPr/>
        <p:nvPr/>
      </p:nvGrpSpPr>
      <p:grpSpPr>
        <a:xfrm>
          <a:off x="0" y="0"/>
          <a:ext cx="0" cy="0"/>
          <a:chOff x="0" y="0"/>
          <a:chExt cx="0" cy="0"/>
        </a:xfrm>
      </p:grpSpPr>
      <p:sp>
        <p:nvSpPr>
          <p:cNvPr id="304" name="Google Shape;304;p55"/>
          <p:cNvSpPr txBox="1">
            <a:spLocks noGrp="1"/>
          </p:cNvSpPr>
          <p:nvPr>
            <p:ph type="body" idx="1"/>
          </p:nvPr>
        </p:nvSpPr>
        <p:spPr>
          <a:xfrm>
            <a:off x="442913" y="2103438"/>
            <a:ext cx="11306175"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05" name="Google Shape;305;p55"/>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6" name="Google Shape;306;p55"/>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07" name="Google Shape;307;p55"/>
          <p:cNvSpPr txBox="1">
            <a:spLocks noGrp="1"/>
          </p:cNvSpPr>
          <p:nvPr>
            <p:ph type="subTitle" idx="2"/>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One Column Content - Subtitle">
  <p:cSld name="One Column Content - Subtitle">
    <p:spTree>
      <p:nvGrpSpPr>
        <p:cNvPr id="1" name="Shape 308"/>
        <p:cNvGrpSpPr/>
        <p:nvPr/>
      </p:nvGrpSpPr>
      <p:grpSpPr>
        <a:xfrm>
          <a:off x="0" y="0"/>
          <a:ext cx="0" cy="0"/>
          <a:chOff x="0" y="0"/>
          <a:chExt cx="0" cy="0"/>
        </a:xfrm>
      </p:grpSpPr>
      <p:sp>
        <p:nvSpPr>
          <p:cNvPr id="309" name="Google Shape;309;p56"/>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10" name="Google Shape;310;p56"/>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1" name="Google Shape;311;p56"/>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12" name="Google Shape;312;p56"/>
          <p:cNvSpPr txBox="1">
            <a:spLocks noGrp="1"/>
          </p:cNvSpPr>
          <p:nvPr>
            <p:ph type="subTitle" idx="2"/>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wo Content - Subtitle">
  <p:cSld name="Two Content - Subtitle">
    <p:spTree>
      <p:nvGrpSpPr>
        <p:cNvPr id="1" name="Shape 313"/>
        <p:cNvGrpSpPr/>
        <p:nvPr/>
      </p:nvGrpSpPr>
      <p:grpSpPr>
        <a:xfrm>
          <a:off x="0" y="0"/>
          <a:ext cx="0" cy="0"/>
          <a:chOff x="0" y="0"/>
          <a:chExt cx="0" cy="0"/>
        </a:xfrm>
      </p:grpSpPr>
      <p:sp>
        <p:nvSpPr>
          <p:cNvPr id="314" name="Google Shape;314;p57"/>
          <p:cNvSpPr txBox="1">
            <a:spLocks noGrp="1"/>
          </p:cNvSpPr>
          <p:nvPr>
            <p:ph type="body" idx="1"/>
          </p:nvPr>
        </p:nvSpPr>
        <p:spPr>
          <a:xfrm>
            <a:off x="442913" y="2103438"/>
            <a:ext cx="5473700" cy="4068761"/>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15" name="Google Shape;315;p57"/>
          <p:cNvSpPr txBox="1">
            <a:spLocks noGrp="1"/>
          </p:cNvSpPr>
          <p:nvPr>
            <p:ph type="body" idx="2"/>
          </p:nvPr>
        </p:nvSpPr>
        <p:spPr>
          <a:xfrm>
            <a:off x="6275388" y="2103437"/>
            <a:ext cx="5473699" cy="4068761"/>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16" name="Google Shape;316;p57"/>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7" name="Google Shape;317;p5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18" name="Google Shape;318;p57"/>
          <p:cNvSpPr txBox="1">
            <a:spLocks noGrp="1"/>
          </p:cNvSpPr>
          <p:nvPr>
            <p:ph type="subTitle" idx="3"/>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ntent and Image - Subtitle">
  <p:cSld name="Content and Image - Subtitle">
    <p:spTree>
      <p:nvGrpSpPr>
        <p:cNvPr id="1" name="Shape 319"/>
        <p:cNvGrpSpPr/>
        <p:nvPr/>
      </p:nvGrpSpPr>
      <p:grpSpPr>
        <a:xfrm>
          <a:off x="0" y="0"/>
          <a:ext cx="0" cy="0"/>
          <a:chOff x="0" y="0"/>
          <a:chExt cx="0" cy="0"/>
        </a:xfrm>
      </p:grpSpPr>
      <p:sp>
        <p:nvSpPr>
          <p:cNvPr id="320" name="Google Shape;320;p58"/>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21" name="Google Shape;321;p58"/>
          <p:cNvSpPr txBox="1">
            <a:spLocks noGrp="1"/>
          </p:cNvSpPr>
          <p:nvPr>
            <p:ph type="body" idx="1"/>
          </p:nvPr>
        </p:nvSpPr>
        <p:spPr>
          <a:xfrm>
            <a:off x="442913" y="2103438"/>
            <a:ext cx="5317807"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22" name="Google Shape;322;p58"/>
          <p:cNvSpPr txBox="1">
            <a:spLocks noGrp="1"/>
          </p:cNvSpPr>
          <p:nvPr>
            <p:ph type="title"/>
          </p:nvPr>
        </p:nvSpPr>
        <p:spPr>
          <a:xfrm>
            <a:off x="442914" y="430514"/>
            <a:ext cx="5317806"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3" name="Google Shape;323;p58"/>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24" name="Google Shape;324;p58"/>
          <p:cNvSpPr txBox="1">
            <a:spLocks noGrp="1"/>
          </p:cNvSpPr>
          <p:nvPr>
            <p:ph type="subTitle" idx="2"/>
          </p:nvPr>
        </p:nvSpPr>
        <p:spPr>
          <a:xfrm>
            <a:off x="442912" y="933433"/>
            <a:ext cx="5317808"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hree Content - Subtitle">
  <p:cSld name="Three Content - Subtitle">
    <p:spTree>
      <p:nvGrpSpPr>
        <p:cNvPr id="1" name="Shape 325"/>
        <p:cNvGrpSpPr/>
        <p:nvPr/>
      </p:nvGrpSpPr>
      <p:grpSpPr>
        <a:xfrm>
          <a:off x="0" y="0"/>
          <a:ext cx="0" cy="0"/>
          <a:chOff x="0" y="0"/>
          <a:chExt cx="0" cy="0"/>
        </a:xfrm>
      </p:grpSpPr>
      <p:sp>
        <p:nvSpPr>
          <p:cNvPr id="326" name="Google Shape;326;p59"/>
          <p:cNvSpPr txBox="1">
            <a:spLocks noGrp="1"/>
          </p:cNvSpPr>
          <p:nvPr>
            <p:ph type="body" idx="1"/>
          </p:nvPr>
        </p:nvSpPr>
        <p:spPr>
          <a:xfrm>
            <a:off x="442913" y="2103439"/>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27" name="Google Shape;327;p59"/>
          <p:cNvSpPr txBox="1">
            <a:spLocks noGrp="1"/>
          </p:cNvSpPr>
          <p:nvPr>
            <p:ph type="body" idx="2"/>
          </p:nvPr>
        </p:nvSpPr>
        <p:spPr>
          <a:xfrm>
            <a:off x="4332288" y="2103439"/>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28" name="Google Shape;328;p59"/>
          <p:cNvSpPr txBox="1">
            <a:spLocks noGrp="1"/>
          </p:cNvSpPr>
          <p:nvPr>
            <p:ph type="body" idx="3"/>
          </p:nvPr>
        </p:nvSpPr>
        <p:spPr>
          <a:xfrm>
            <a:off x="8220076" y="2103439"/>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29" name="Google Shape;329;p59"/>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0" name="Google Shape;330;p59"/>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31" name="Google Shape;331;p59"/>
          <p:cNvSpPr txBox="1">
            <a:spLocks noGrp="1"/>
          </p:cNvSpPr>
          <p:nvPr>
            <p:ph type="subTitle" idx="4"/>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Four Content - Subtitle">
  <p:cSld name="Four Content - Subtitle">
    <p:spTree>
      <p:nvGrpSpPr>
        <p:cNvPr id="1" name="Shape 332"/>
        <p:cNvGrpSpPr/>
        <p:nvPr/>
      </p:nvGrpSpPr>
      <p:grpSpPr>
        <a:xfrm>
          <a:off x="0" y="0"/>
          <a:ext cx="0" cy="0"/>
          <a:chOff x="0" y="0"/>
          <a:chExt cx="0" cy="0"/>
        </a:xfrm>
      </p:grpSpPr>
      <p:sp>
        <p:nvSpPr>
          <p:cNvPr id="333" name="Google Shape;333;p60"/>
          <p:cNvSpPr txBox="1">
            <a:spLocks noGrp="1"/>
          </p:cNvSpPr>
          <p:nvPr>
            <p:ph type="body" idx="1"/>
          </p:nvPr>
        </p:nvSpPr>
        <p:spPr>
          <a:xfrm>
            <a:off x="44291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34" name="Google Shape;334;p60"/>
          <p:cNvSpPr txBox="1">
            <a:spLocks noGrp="1"/>
          </p:cNvSpPr>
          <p:nvPr>
            <p:ph type="body" idx="2"/>
          </p:nvPr>
        </p:nvSpPr>
        <p:spPr>
          <a:xfrm>
            <a:off x="336061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35" name="Google Shape;335;p60"/>
          <p:cNvSpPr txBox="1">
            <a:spLocks noGrp="1"/>
          </p:cNvSpPr>
          <p:nvPr>
            <p:ph type="body" idx="3"/>
          </p:nvPr>
        </p:nvSpPr>
        <p:spPr>
          <a:xfrm>
            <a:off x="6275388"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36" name="Google Shape;336;p60"/>
          <p:cNvSpPr txBox="1">
            <a:spLocks noGrp="1"/>
          </p:cNvSpPr>
          <p:nvPr>
            <p:ph type="body" idx="4"/>
          </p:nvPr>
        </p:nvSpPr>
        <p:spPr>
          <a:xfrm>
            <a:off x="9190163" y="2103438"/>
            <a:ext cx="25560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37" name="Google Shape;337;p60"/>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8" name="Google Shape;338;p60"/>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39" name="Google Shape;339;p60"/>
          <p:cNvSpPr txBox="1">
            <a:spLocks noGrp="1"/>
          </p:cNvSpPr>
          <p:nvPr>
            <p:ph type="subTitle" idx="5"/>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45"/>
        <p:cNvGrpSpPr/>
        <p:nvPr/>
      </p:nvGrpSpPr>
      <p:grpSpPr>
        <a:xfrm>
          <a:off x="0" y="0"/>
          <a:ext cx="0" cy="0"/>
          <a:chOff x="0" y="0"/>
          <a:chExt cx="0" cy="0"/>
        </a:xfrm>
      </p:grpSpPr>
      <p:sp>
        <p:nvSpPr>
          <p:cNvPr id="46" name="Google Shape;46;p7"/>
          <p:cNvSpPr/>
          <p:nvPr/>
        </p:nvSpPr>
        <p:spPr>
          <a:xfrm>
            <a:off x="6096000" y="0"/>
            <a:ext cx="6096000" cy="4575812"/>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47" name="Google Shape;47;p7"/>
          <p:cNvSpPr/>
          <p:nvPr/>
        </p:nvSpPr>
        <p:spPr>
          <a:xfrm>
            <a:off x="0" y="0"/>
            <a:ext cx="6096000" cy="4575812"/>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8" name="Google Shape;48;p7"/>
          <p:cNvSpPr/>
          <p:nvPr/>
        </p:nvSpPr>
        <p:spPr>
          <a:xfrm>
            <a:off x="0" y="4575812"/>
            <a:ext cx="6096000" cy="2282188"/>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9" name="Google Shape;49;p7"/>
          <p:cNvSpPr txBox="1">
            <a:spLocks noGrp="1"/>
          </p:cNvSpPr>
          <p:nvPr>
            <p:ph type="ctrTitle"/>
          </p:nvPr>
        </p:nvSpPr>
        <p:spPr>
          <a:xfrm>
            <a:off x="442913" y="428625"/>
            <a:ext cx="54737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7"/>
          <p:cNvSpPr txBox="1">
            <a:spLocks noGrp="1"/>
          </p:cNvSpPr>
          <p:nvPr>
            <p:ph type="subTitle" idx="1"/>
          </p:nvPr>
        </p:nvSpPr>
        <p:spPr>
          <a:xfrm>
            <a:off x="442913" y="5101594"/>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51" name="Google Shape;51;p7"/>
          <p:cNvPicPr preferRelativeResize="0"/>
          <p:nvPr/>
        </p:nvPicPr>
        <p:blipFill rotWithShape="1">
          <a:blip r:embed="rId2">
            <a:alphaModFix/>
          </a:blip>
          <a:srcRect/>
          <a:stretch/>
        </p:blipFill>
        <p:spPr>
          <a:xfrm>
            <a:off x="10337737" y="5330952"/>
            <a:ext cx="1636776" cy="1351185"/>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Five Content - Subtitle">
  <p:cSld name="Five Content - Subtitle">
    <p:spTree>
      <p:nvGrpSpPr>
        <p:cNvPr id="1" name="Shape 340"/>
        <p:cNvGrpSpPr/>
        <p:nvPr/>
      </p:nvGrpSpPr>
      <p:grpSpPr>
        <a:xfrm>
          <a:off x="0" y="0"/>
          <a:ext cx="0" cy="0"/>
          <a:chOff x="0" y="0"/>
          <a:chExt cx="0" cy="0"/>
        </a:xfrm>
      </p:grpSpPr>
      <p:sp>
        <p:nvSpPr>
          <p:cNvPr id="341" name="Google Shape;341;p61"/>
          <p:cNvSpPr txBox="1">
            <a:spLocks noGrp="1"/>
          </p:cNvSpPr>
          <p:nvPr>
            <p:ph type="body" idx="1"/>
          </p:nvPr>
        </p:nvSpPr>
        <p:spPr>
          <a:xfrm>
            <a:off x="442913"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42" name="Google Shape;342;p61"/>
          <p:cNvSpPr txBox="1">
            <a:spLocks noGrp="1"/>
          </p:cNvSpPr>
          <p:nvPr>
            <p:ph type="body" idx="2"/>
          </p:nvPr>
        </p:nvSpPr>
        <p:spPr>
          <a:xfrm>
            <a:off x="2777045"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43" name="Google Shape;343;p61"/>
          <p:cNvSpPr txBox="1">
            <a:spLocks noGrp="1"/>
          </p:cNvSpPr>
          <p:nvPr>
            <p:ph type="body" idx="3"/>
          </p:nvPr>
        </p:nvSpPr>
        <p:spPr>
          <a:xfrm>
            <a:off x="5111177"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44" name="Google Shape;344;p61"/>
          <p:cNvSpPr txBox="1">
            <a:spLocks noGrp="1"/>
          </p:cNvSpPr>
          <p:nvPr>
            <p:ph type="body" idx="4"/>
          </p:nvPr>
        </p:nvSpPr>
        <p:spPr>
          <a:xfrm>
            <a:off x="7445309"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45" name="Google Shape;345;p61"/>
          <p:cNvSpPr txBox="1">
            <a:spLocks noGrp="1"/>
          </p:cNvSpPr>
          <p:nvPr>
            <p:ph type="body" idx="5"/>
          </p:nvPr>
        </p:nvSpPr>
        <p:spPr>
          <a:xfrm>
            <a:off x="9779443" y="2103438"/>
            <a:ext cx="1972800"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46" name="Google Shape;346;p61"/>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7" name="Google Shape;347;p61"/>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48" name="Google Shape;348;p61"/>
          <p:cNvSpPr txBox="1">
            <a:spLocks noGrp="1"/>
          </p:cNvSpPr>
          <p:nvPr>
            <p:ph type="subTitle" idx="6"/>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hree Images - Subtitle">
  <p:cSld name="Three Images - Subtitle">
    <p:spTree>
      <p:nvGrpSpPr>
        <p:cNvPr id="1" name="Shape 349"/>
        <p:cNvGrpSpPr/>
        <p:nvPr/>
      </p:nvGrpSpPr>
      <p:grpSpPr>
        <a:xfrm>
          <a:off x="0" y="0"/>
          <a:ext cx="0" cy="0"/>
          <a:chOff x="0" y="0"/>
          <a:chExt cx="0" cy="0"/>
        </a:xfrm>
      </p:grpSpPr>
      <p:sp>
        <p:nvSpPr>
          <p:cNvPr id="350" name="Google Shape;350;p62"/>
          <p:cNvSpPr/>
          <p:nvPr/>
        </p:nvSpPr>
        <p:spPr>
          <a:xfrm>
            <a:off x="442911"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51" name="Google Shape;351;p62"/>
          <p:cNvSpPr/>
          <p:nvPr/>
        </p:nvSpPr>
        <p:spPr>
          <a:xfrm>
            <a:off x="4331493"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52" name="Google Shape;352;p62"/>
          <p:cNvSpPr/>
          <p:nvPr/>
        </p:nvSpPr>
        <p:spPr>
          <a:xfrm>
            <a:off x="8220075" y="2100263"/>
            <a:ext cx="3529013" cy="301752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53" name="Google Shape;353;p62"/>
          <p:cNvSpPr txBox="1">
            <a:spLocks noGrp="1"/>
          </p:cNvSpPr>
          <p:nvPr>
            <p:ph type="body" idx="1"/>
          </p:nvPr>
        </p:nvSpPr>
        <p:spPr>
          <a:xfrm>
            <a:off x="442913"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54" name="Google Shape;354;p62"/>
          <p:cNvSpPr txBox="1">
            <a:spLocks noGrp="1"/>
          </p:cNvSpPr>
          <p:nvPr>
            <p:ph type="body" idx="2"/>
          </p:nvPr>
        </p:nvSpPr>
        <p:spPr>
          <a:xfrm>
            <a:off x="4331495"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55" name="Google Shape;355;p62"/>
          <p:cNvSpPr txBox="1">
            <a:spLocks noGrp="1"/>
          </p:cNvSpPr>
          <p:nvPr>
            <p:ph type="body" idx="3"/>
          </p:nvPr>
        </p:nvSpPr>
        <p:spPr>
          <a:xfrm>
            <a:off x="8220076" y="5280025"/>
            <a:ext cx="3529012" cy="892175"/>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56" name="Google Shape;356;p62"/>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7" name="Google Shape;357;p62"/>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58" name="Google Shape;358;p62"/>
          <p:cNvSpPr txBox="1">
            <a:spLocks noGrp="1"/>
          </p:cNvSpPr>
          <p:nvPr>
            <p:ph type="subTitle" idx="4"/>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Four Text Boxes for Icons - Subtitle">
  <p:cSld name="Four Text Boxes for Icons - Subtitle">
    <p:spTree>
      <p:nvGrpSpPr>
        <p:cNvPr id="1" name="Shape 359"/>
        <p:cNvGrpSpPr/>
        <p:nvPr/>
      </p:nvGrpSpPr>
      <p:grpSpPr>
        <a:xfrm>
          <a:off x="0" y="0"/>
          <a:ext cx="0" cy="0"/>
          <a:chOff x="0" y="0"/>
          <a:chExt cx="0" cy="0"/>
        </a:xfrm>
      </p:grpSpPr>
      <p:sp>
        <p:nvSpPr>
          <p:cNvPr id="360" name="Google Shape;360;p63"/>
          <p:cNvSpPr txBox="1">
            <a:spLocks noGrp="1"/>
          </p:cNvSpPr>
          <p:nvPr>
            <p:ph type="body" idx="1"/>
          </p:nvPr>
        </p:nvSpPr>
        <p:spPr>
          <a:xfrm>
            <a:off x="442913"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61" name="Google Shape;361;p63"/>
          <p:cNvSpPr txBox="1">
            <a:spLocks noGrp="1"/>
          </p:cNvSpPr>
          <p:nvPr>
            <p:ph type="body" idx="2"/>
          </p:nvPr>
        </p:nvSpPr>
        <p:spPr>
          <a:xfrm>
            <a:off x="3358198"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62" name="Google Shape;362;p63"/>
          <p:cNvSpPr txBox="1">
            <a:spLocks noGrp="1"/>
          </p:cNvSpPr>
          <p:nvPr>
            <p:ph type="body" idx="3"/>
          </p:nvPr>
        </p:nvSpPr>
        <p:spPr>
          <a:xfrm>
            <a:off x="6273483"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63" name="Google Shape;363;p63"/>
          <p:cNvSpPr txBox="1">
            <a:spLocks noGrp="1"/>
          </p:cNvSpPr>
          <p:nvPr>
            <p:ph type="body" idx="4"/>
          </p:nvPr>
        </p:nvSpPr>
        <p:spPr>
          <a:xfrm>
            <a:off x="9188767" y="3429000"/>
            <a:ext cx="2560320" cy="27432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3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64" name="Google Shape;364;p63"/>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5" name="Google Shape;365;p63"/>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66" name="Google Shape;366;p63"/>
          <p:cNvSpPr txBox="1">
            <a:spLocks noGrp="1"/>
          </p:cNvSpPr>
          <p:nvPr>
            <p:ph type="subTitle" idx="5"/>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Four Team Images - Subtitle">
  <p:cSld name="Four Team Images - Subtitle">
    <p:spTree>
      <p:nvGrpSpPr>
        <p:cNvPr id="1" name="Shape 367"/>
        <p:cNvGrpSpPr/>
        <p:nvPr/>
      </p:nvGrpSpPr>
      <p:grpSpPr>
        <a:xfrm>
          <a:off x="0" y="0"/>
          <a:ext cx="0" cy="0"/>
          <a:chOff x="0" y="0"/>
          <a:chExt cx="0" cy="0"/>
        </a:xfrm>
      </p:grpSpPr>
      <p:sp>
        <p:nvSpPr>
          <p:cNvPr id="368" name="Google Shape;368;p64"/>
          <p:cNvSpPr/>
          <p:nvPr/>
        </p:nvSpPr>
        <p:spPr>
          <a:xfrm>
            <a:off x="442912"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69" name="Google Shape;369;p64"/>
          <p:cNvSpPr/>
          <p:nvPr/>
        </p:nvSpPr>
        <p:spPr>
          <a:xfrm>
            <a:off x="3359637"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70" name="Google Shape;370;p64"/>
          <p:cNvSpPr/>
          <p:nvPr/>
        </p:nvSpPr>
        <p:spPr>
          <a:xfrm>
            <a:off x="6276362"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71" name="Google Shape;371;p64"/>
          <p:cNvSpPr/>
          <p:nvPr/>
        </p:nvSpPr>
        <p:spPr>
          <a:xfrm>
            <a:off x="9193088" y="2100263"/>
            <a:ext cx="1325880" cy="1328737"/>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372" name="Google Shape;372;p64"/>
          <p:cNvSpPr txBox="1">
            <a:spLocks noGrp="1"/>
          </p:cNvSpPr>
          <p:nvPr>
            <p:ph type="body" idx="1"/>
          </p:nvPr>
        </p:nvSpPr>
        <p:spPr>
          <a:xfrm>
            <a:off x="442912"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373" name="Google Shape;373;p64"/>
          <p:cNvSpPr txBox="1">
            <a:spLocks noGrp="1"/>
          </p:cNvSpPr>
          <p:nvPr>
            <p:ph type="body" idx="2"/>
          </p:nvPr>
        </p:nvSpPr>
        <p:spPr>
          <a:xfrm>
            <a:off x="3358197"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374" name="Google Shape;374;p64"/>
          <p:cNvSpPr txBox="1">
            <a:spLocks noGrp="1"/>
          </p:cNvSpPr>
          <p:nvPr>
            <p:ph type="body" idx="3"/>
          </p:nvPr>
        </p:nvSpPr>
        <p:spPr>
          <a:xfrm>
            <a:off x="6273482"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375" name="Google Shape;375;p64"/>
          <p:cNvSpPr txBox="1">
            <a:spLocks noGrp="1"/>
          </p:cNvSpPr>
          <p:nvPr>
            <p:ph type="body" idx="4"/>
          </p:nvPr>
        </p:nvSpPr>
        <p:spPr>
          <a:xfrm>
            <a:off x="9188767" y="3657600"/>
            <a:ext cx="2560320" cy="2514600"/>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3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300"/>
              </a:spcBef>
              <a:spcAft>
                <a:spcPts val="30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376" name="Google Shape;376;p64"/>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7" name="Google Shape;377;p64"/>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78" name="Google Shape;378;p64"/>
          <p:cNvSpPr txBox="1">
            <a:spLocks noGrp="1"/>
          </p:cNvSpPr>
          <p:nvPr>
            <p:ph type="subTitle" idx="5"/>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One Column Chart - Subtitle">
  <p:cSld name="One Column Chart - Subtitle">
    <p:spTree>
      <p:nvGrpSpPr>
        <p:cNvPr id="1" name="Shape 379"/>
        <p:cNvGrpSpPr/>
        <p:nvPr/>
      </p:nvGrpSpPr>
      <p:grpSpPr>
        <a:xfrm>
          <a:off x="0" y="0"/>
          <a:ext cx="0" cy="0"/>
          <a:chOff x="0" y="0"/>
          <a:chExt cx="0" cy="0"/>
        </a:xfrm>
      </p:grpSpPr>
      <p:sp>
        <p:nvSpPr>
          <p:cNvPr id="380" name="Google Shape;380;p65"/>
          <p:cNvSpPr txBox="1">
            <a:spLocks noGrp="1"/>
          </p:cNvSpPr>
          <p:nvPr>
            <p:ph type="body" idx="1"/>
          </p:nvPr>
        </p:nvSpPr>
        <p:spPr>
          <a:xfrm>
            <a:off x="442914" y="2103438"/>
            <a:ext cx="3529012"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81" name="Google Shape;381;p65"/>
          <p:cNvSpPr txBox="1">
            <a:spLocks noGrp="1"/>
          </p:cNvSpPr>
          <p:nvPr>
            <p:ph type="title"/>
          </p:nvPr>
        </p:nvSpPr>
        <p:spPr>
          <a:xfrm>
            <a:off x="442913" y="430514"/>
            <a:ext cx="11306175" cy="50292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2" name="Google Shape;382;p65"/>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83" name="Google Shape;383;p65"/>
          <p:cNvSpPr txBox="1">
            <a:spLocks noGrp="1"/>
          </p:cNvSpPr>
          <p:nvPr>
            <p:ph type="subTitle" idx="2"/>
          </p:nvPr>
        </p:nvSpPr>
        <p:spPr>
          <a:xfrm>
            <a:off x="442912" y="933433"/>
            <a:ext cx="11306176" cy="885842"/>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matchingName="Section Header Rose Manual">
  <p:cSld name="Section Header Rose Manual">
    <p:bg>
      <p:bgPr>
        <a:solidFill>
          <a:srgbClr val="D93954"/>
        </a:solidFill>
        <a:effectLst/>
      </p:bgPr>
    </p:bg>
    <p:spTree>
      <p:nvGrpSpPr>
        <p:cNvPr id="1" name="Shape 384"/>
        <p:cNvGrpSpPr/>
        <p:nvPr/>
      </p:nvGrpSpPr>
      <p:grpSpPr>
        <a:xfrm>
          <a:off x="0" y="0"/>
          <a:ext cx="0" cy="0"/>
          <a:chOff x="0" y="0"/>
          <a:chExt cx="0" cy="0"/>
        </a:xfrm>
      </p:grpSpPr>
      <p:sp>
        <p:nvSpPr>
          <p:cNvPr id="385" name="Google Shape;385;p66"/>
          <p:cNvSpPr txBox="1">
            <a:spLocks noGrp="1"/>
          </p:cNvSpPr>
          <p:nvPr>
            <p:ph type="title"/>
          </p:nvPr>
        </p:nvSpPr>
        <p:spPr>
          <a:xfrm>
            <a:off x="442913" y="428625"/>
            <a:ext cx="1374457" cy="196596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6"/>
        <p:cNvGrpSpPr/>
        <p:nvPr/>
      </p:nvGrpSpPr>
      <p:grpSpPr>
        <a:xfrm>
          <a:off x="0" y="0"/>
          <a:ext cx="0" cy="0"/>
          <a:chOff x="0" y="0"/>
          <a:chExt cx="0" cy="0"/>
        </a:xfrm>
      </p:grpSpPr>
      <p:sp>
        <p:nvSpPr>
          <p:cNvPr id="387" name="Google Shape;387;p67"/>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matchingName="Title Slide 1">
  <p:cSld name="Title Slide 1">
    <p:spTree>
      <p:nvGrpSpPr>
        <p:cNvPr id="1" name="Shape 395"/>
        <p:cNvGrpSpPr/>
        <p:nvPr/>
      </p:nvGrpSpPr>
      <p:grpSpPr>
        <a:xfrm>
          <a:off x="0" y="0"/>
          <a:ext cx="0" cy="0"/>
          <a:chOff x="0" y="0"/>
          <a:chExt cx="0" cy="0"/>
        </a:xfrm>
      </p:grpSpPr>
      <p:sp>
        <p:nvSpPr>
          <p:cNvPr id="396" name="Google Shape;396;p69"/>
          <p:cNvSpPr/>
          <p:nvPr/>
        </p:nvSpPr>
        <p:spPr>
          <a:xfrm>
            <a:off x="0" y="0"/>
            <a:ext cx="80964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7" name="Google Shape;397;p69"/>
          <p:cNvSpPr/>
          <p:nvPr/>
        </p:nvSpPr>
        <p:spPr>
          <a:xfrm>
            <a:off x="0" y="3429000"/>
            <a:ext cx="8096400" cy="1143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8" name="Google Shape;398;p69"/>
          <p:cNvSpPr/>
          <p:nvPr/>
        </p:nvSpPr>
        <p:spPr>
          <a:xfrm>
            <a:off x="8096250" y="0"/>
            <a:ext cx="4095600" cy="3429000"/>
          </a:xfrm>
          <a:prstGeom prst="rect">
            <a:avLst/>
          </a:prstGeom>
          <a:solidFill>
            <a:srgbClr val="EB8C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9" name="Google Shape;399;p69"/>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00" name="Google Shape;400;p69"/>
          <p:cNvSpPr txBox="1">
            <a:spLocks noGrp="1"/>
          </p:cNvSpPr>
          <p:nvPr>
            <p:ph type="subTitle" idx="1"/>
          </p:nvPr>
        </p:nvSpPr>
        <p:spPr>
          <a:xfrm>
            <a:off x="442914"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01" name="Google Shape;401;p69"/>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matchingName="Title Slide 1 Grey">
  <p:cSld name="Title Slide 1 Grey">
    <p:spTree>
      <p:nvGrpSpPr>
        <p:cNvPr id="1" name="Shape 402"/>
        <p:cNvGrpSpPr/>
        <p:nvPr/>
      </p:nvGrpSpPr>
      <p:grpSpPr>
        <a:xfrm>
          <a:off x="0" y="0"/>
          <a:ext cx="0" cy="0"/>
          <a:chOff x="0" y="0"/>
          <a:chExt cx="0" cy="0"/>
        </a:xfrm>
      </p:grpSpPr>
      <p:sp>
        <p:nvSpPr>
          <p:cNvPr id="403" name="Google Shape;403;p70"/>
          <p:cNvSpPr/>
          <p:nvPr/>
        </p:nvSpPr>
        <p:spPr>
          <a:xfrm>
            <a:off x="0" y="0"/>
            <a:ext cx="8096400" cy="3429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4" name="Google Shape;404;p70"/>
          <p:cNvSpPr/>
          <p:nvPr/>
        </p:nvSpPr>
        <p:spPr>
          <a:xfrm>
            <a:off x="0" y="3429000"/>
            <a:ext cx="80964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5" name="Google Shape;405;p70"/>
          <p:cNvSpPr/>
          <p:nvPr/>
        </p:nvSpPr>
        <p:spPr>
          <a:xfrm>
            <a:off x="8096250" y="0"/>
            <a:ext cx="4095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6" name="Google Shape;406;p70"/>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07" name="Google Shape;407;p70"/>
          <p:cNvSpPr txBox="1">
            <a:spLocks noGrp="1"/>
          </p:cNvSpPr>
          <p:nvPr>
            <p:ph type="subTitle" idx="1"/>
          </p:nvPr>
        </p:nvSpPr>
        <p:spPr>
          <a:xfrm>
            <a:off x="442914" y="3749040"/>
            <a:ext cx="54774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08" name="Google Shape;408;p70"/>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matchingName="Title Slide 1 Dark Grey">
  <p:cSld name="Title Slide 1 Dark Grey">
    <p:spTree>
      <p:nvGrpSpPr>
        <p:cNvPr id="1" name="Shape 409"/>
        <p:cNvGrpSpPr/>
        <p:nvPr/>
      </p:nvGrpSpPr>
      <p:grpSpPr>
        <a:xfrm>
          <a:off x="0" y="0"/>
          <a:ext cx="0" cy="0"/>
          <a:chOff x="0" y="0"/>
          <a:chExt cx="0" cy="0"/>
        </a:xfrm>
      </p:grpSpPr>
      <p:sp>
        <p:nvSpPr>
          <p:cNvPr id="410" name="Google Shape;410;p71"/>
          <p:cNvSpPr/>
          <p:nvPr/>
        </p:nvSpPr>
        <p:spPr>
          <a:xfrm>
            <a:off x="0" y="0"/>
            <a:ext cx="8096400" cy="3429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1" name="Google Shape;411;p71"/>
          <p:cNvSpPr/>
          <p:nvPr/>
        </p:nvSpPr>
        <p:spPr>
          <a:xfrm>
            <a:off x="0" y="3429000"/>
            <a:ext cx="8096400" cy="1143000"/>
          </a:xfrm>
          <a:prstGeom prst="rect">
            <a:avLst/>
          </a:prstGeom>
          <a:solidFill>
            <a:srgbClr val="7D7D7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6"/>
              </a:solidFill>
              <a:latin typeface="Arial"/>
              <a:ea typeface="Arial"/>
              <a:cs typeface="Arial"/>
              <a:sym typeface="Arial"/>
            </a:endParaRPr>
          </a:p>
        </p:txBody>
      </p:sp>
      <p:sp>
        <p:nvSpPr>
          <p:cNvPr id="412" name="Google Shape;412;p71"/>
          <p:cNvSpPr/>
          <p:nvPr/>
        </p:nvSpPr>
        <p:spPr>
          <a:xfrm>
            <a:off x="8096250" y="0"/>
            <a:ext cx="4095600" cy="3429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3" name="Google Shape;413;p71"/>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14" name="Google Shape;414;p71"/>
          <p:cNvSpPr txBox="1">
            <a:spLocks noGrp="1"/>
          </p:cNvSpPr>
          <p:nvPr>
            <p:ph type="subTitle" idx="1"/>
          </p:nvPr>
        </p:nvSpPr>
        <p:spPr>
          <a:xfrm>
            <a:off x="442914"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15" name="Google Shape;415;p71"/>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52"/>
        <p:cNvGrpSpPr/>
        <p:nvPr/>
      </p:nvGrpSpPr>
      <p:grpSpPr>
        <a:xfrm>
          <a:off x="0" y="0"/>
          <a:ext cx="0" cy="0"/>
          <a:chOff x="0" y="0"/>
          <a:chExt cx="0" cy="0"/>
        </a:xfrm>
      </p:grpSpPr>
      <p:sp>
        <p:nvSpPr>
          <p:cNvPr id="53" name="Google Shape;53;p8"/>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54" name="Google Shape;54;p8"/>
          <p:cNvSpPr/>
          <p:nvPr/>
        </p:nvSpPr>
        <p:spPr>
          <a:xfrm>
            <a:off x="0" y="0"/>
            <a:ext cx="6096000" cy="3429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5" name="Google Shape;55;p8"/>
          <p:cNvSpPr/>
          <p:nvPr/>
        </p:nvSpPr>
        <p:spPr>
          <a:xfrm>
            <a:off x="0" y="3429000"/>
            <a:ext cx="60960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6" name="Google Shape;56;p8"/>
          <p:cNvSpPr txBox="1">
            <a:spLocks noGrp="1"/>
          </p:cNvSpPr>
          <p:nvPr>
            <p:ph type="ctrTitle"/>
          </p:nvPr>
        </p:nvSpPr>
        <p:spPr>
          <a:xfrm>
            <a:off x="442913" y="428625"/>
            <a:ext cx="54737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7" name="Google Shape;57;p8"/>
          <p:cNvSpPr txBox="1">
            <a:spLocks noGrp="1"/>
          </p:cNvSpPr>
          <p:nvPr>
            <p:ph type="subTitle" idx="1"/>
          </p:nvPr>
        </p:nvSpPr>
        <p:spPr>
          <a:xfrm>
            <a:off x="442913" y="3749040"/>
            <a:ext cx="5473700" cy="59436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58" name="Google Shape;58;p8"/>
          <p:cNvPicPr preferRelativeResize="0"/>
          <p:nvPr/>
        </p:nvPicPr>
        <p:blipFill rotWithShape="1">
          <a:blip r:embed="rId2">
            <a:alphaModFix/>
          </a:blip>
          <a:srcRect/>
          <a:stretch/>
        </p:blipFill>
        <p:spPr>
          <a:xfrm>
            <a:off x="185139" y="5330952"/>
            <a:ext cx="1636776" cy="1351185"/>
          </a:xfrm>
          <a:prstGeom prst="rect">
            <a:avLst/>
          </a:prstGeom>
          <a:noFill/>
          <a:ln>
            <a:noFill/>
          </a:ln>
        </p:spPr>
      </p:pic>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matchingName="Title Slide All Grey">
  <p:cSld name="Title Slide All Grey">
    <p:bg>
      <p:bgPr>
        <a:solidFill>
          <a:srgbClr val="464646"/>
        </a:solidFill>
        <a:effectLst/>
      </p:bgPr>
    </p:bg>
    <p:spTree>
      <p:nvGrpSpPr>
        <p:cNvPr id="1" name="Shape 416"/>
        <p:cNvGrpSpPr/>
        <p:nvPr/>
      </p:nvGrpSpPr>
      <p:grpSpPr>
        <a:xfrm>
          <a:off x="0" y="0"/>
          <a:ext cx="0" cy="0"/>
          <a:chOff x="0" y="0"/>
          <a:chExt cx="0" cy="0"/>
        </a:xfrm>
      </p:grpSpPr>
      <p:sp>
        <p:nvSpPr>
          <p:cNvPr id="417" name="Google Shape;417;p72"/>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18" name="Google Shape;418;p72"/>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19" name="Google Shape;419;p72"/>
          <p:cNvPicPr preferRelativeResize="0"/>
          <p:nvPr/>
        </p:nvPicPr>
        <p:blipFill rotWithShape="1">
          <a:blip r:embed="rId2">
            <a:alphaModFix/>
          </a:blip>
          <a:srcRect/>
          <a:stretch/>
        </p:blipFill>
        <p:spPr>
          <a:xfrm>
            <a:off x="185139" y="5330952"/>
            <a:ext cx="1636775" cy="1351183"/>
          </a:xfrm>
          <a:prstGeom prst="rect">
            <a:avLst/>
          </a:prstGeom>
          <a:noFill/>
          <a:ln>
            <a:noFill/>
          </a:ln>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matchingName="Title Slide All White">
  <p:cSld name="Title Slide All White">
    <p:bg>
      <p:bgPr>
        <a:solidFill>
          <a:schemeClr val="lt1"/>
        </a:solidFill>
        <a:effectLst/>
      </p:bgPr>
    </p:bg>
    <p:spTree>
      <p:nvGrpSpPr>
        <p:cNvPr id="1" name="Shape 420"/>
        <p:cNvGrpSpPr/>
        <p:nvPr/>
      </p:nvGrpSpPr>
      <p:grpSpPr>
        <a:xfrm>
          <a:off x="0" y="0"/>
          <a:ext cx="0" cy="0"/>
          <a:chOff x="0" y="0"/>
          <a:chExt cx="0" cy="0"/>
        </a:xfrm>
      </p:grpSpPr>
      <p:sp>
        <p:nvSpPr>
          <p:cNvPr id="421" name="Google Shape;421;p73"/>
          <p:cNvSpPr txBox="1">
            <a:spLocks noGrp="1"/>
          </p:cNvSpPr>
          <p:nvPr>
            <p:ph type="ctrTitle"/>
          </p:nvPr>
        </p:nvSpPr>
        <p:spPr>
          <a:xfrm>
            <a:off x="442912" y="428625"/>
            <a:ext cx="7418400" cy="265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6000"/>
              <a:buFont typeface="Georgia"/>
              <a:buNone/>
              <a:defRPr sz="60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22" name="Google Shape;422;p73"/>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pic>
        <p:nvPicPr>
          <p:cNvPr id="423" name="Google Shape;423;p73"/>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424"/>
        <p:cNvGrpSpPr/>
        <p:nvPr/>
      </p:nvGrpSpPr>
      <p:grpSpPr>
        <a:xfrm>
          <a:off x="0" y="0"/>
          <a:ext cx="0" cy="0"/>
          <a:chOff x="0" y="0"/>
          <a:chExt cx="0" cy="0"/>
        </a:xfrm>
      </p:grpSpPr>
      <p:sp>
        <p:nvSpPr>
          <p:cNvPr id="425" name="Google Shape;425;p74"/>
          <p:cNvSpPr/>
          <p:nvPr/>
        </p:nvSpPr>
        <p:spPr>
          <a:xfrm>
            <a:off x="6096000" y="0"/>
            <a:ext cx="6096000" cy="45759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426" name="Google Shape;426;p74"/>
          <p:cNvSpPr/>
          <p:nvPr/>
        </p:nvSpPr>
        <p:spPr>
          <a:xfrm>
            <a:off x="0" y="0"/>
            <a:ext cx="6096000" cy="45759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27" name="Google Shape;427;p74"/>
          <p:cNvSpPr/>
          <p:nvPr/>
        </p:nvSpPr>
        <p:spPr>
          <a:xfrm>
            <a:off x="0" y="4575812"/>
            <a:ext cx="6096000" cy="22821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28" name="Google Shape;428;p74"/>
          <p:cNvSpPr txBox="1">
            <a:spLocks noGrp="1"/>
          </p:cNvSpPr>
          <p:nvPr>
            <p:ph type="ctrTitle"/>
          </p:nvPr>
        </p:nvSpPr>
        <p:spPr>
          <a:xfrm>
            <a:off x="442913" y="428625"/>
            <a:ext cx="54738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29" name="Google Shape;429;p74"/>
          <p:cNvSpPr txBox="1">
            <a:spLocks noGrp="1"/>
          </p:cNvSpPr>
          <p:nvPr>
            <p:ph type="subTitle" idx="1"/>
          </p:nvPr>
        </p:nvSpPr>
        <p:spPr>
          <a:xfrm>
            <a:off x="442913" y="5101594"/>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30" name="Google Shape;430;p74"/>
          <p:cNvPicPr preferRelativeResize="0"/>
          <p:nvPr/>
        </p:nvPicPr>
        <p:blipFill rotWithShape="1">
          <a:blip r:embed="rId2">
            <a:alphaModFix/>
          </a:blip>
          <a:srcRect/>
          <a:stretch/>
        </p:blipFill>
        <p:spPr>
          <a:xfrm>
            <a:off x="10337737" y="5330952"/>
            <a:ext cx="1636775" cy="1351186"/>
          </a:xfrm>
          <a:prstGeom prst="rect">
            <a:avLst/>
          </a:prstGeom>
          <a:noFill/>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431"/>
        <p:cNvGrpSpPr/>
        <p:nvPr/>
      </p:nvGrpSpPr>
      <p:grpSpPr>
        <a:xfrm>
          <a:off x="0" y="0"/>
          <a:ext cx="0" cy="0"/>
          <a:chOff x="0" y="0"/>
          <a:chExt cx="0" cy="0"/>
        </a:xfrm>
      </p:grpSpPr>
      <p:sp>
        <p:nvSpPr>
          <p:cNvPr id="432" name="Google Shape;432;p75"/>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sp>
        <p:nvSpPr>
          <p:cNvPr id="433" name="Google Shape;433;p75"/>
          <p:cNvSpPr/>
          <p:nvPr/>
        </p:nvSpPr>
        <p:spPr>
          <a:xfrm>
            <a:off x="0" y="0"/>
            <a:ext cx="6096000" cy="3429000"/>
          </a:xfrm>
          <a:prstGeom prst="rect">
            <a:avLst/>
          </a:pr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4" name="Google Shape;434;p75"/>
          <p:cNvSpPr/>
          <p:nvPr/>
        </p:nvSpPr>
        <p:spPr>
          <a:xfrm>
            <a:off x="0" y="3429000"/>
            <a:ext cx="6096000" cy="1143000"/>
          </a:xfrm>
          <a:prstGeom prst="rect">
            <a:avLst/>
          </a:pr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35" name="Google Shape;435;p75"/>
          <p:cNvSpPr txBox="1">
            <a:spLocks noGrp="1"/>
          </p:cNvSpPr>
          <p:nvPr>
            <p:ph type="ctrTitle"/>
          </p:nvPr>
        </p:nvSpPr>
        <p:spPr>
          <a:xfrm>
            <a:off x="442913" y="428625"/>
            <a:ext cx="5473800" cy="22860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36" name="Google Shape;436;p75"/>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pic>
        <p:nvPicPr>
          <p:cNvPr id="437" name="Google Shape;437;p75"/>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438"/>
        <p:cNvGrpSpPr/>
        <p:nvPr/>
      </p:nvGrpSpPr>
      <p:grpSpPr>
        <a:xfrm>
          <a:off x="0" y="0"/>
          <a:ext cx="0" cy="0"/>
          <a:chOff x="0" y="0"/>
          <a:chExt cx="0" cy="0"/>
        </a:xfrm>
      </p:grpSpPr>
      <p:grpSp>
        <p:nvGrpSpPr>
          <p:cNvPr id="439" name="Google Shape;439;p76"/>
          <p:cNvGrpSpPr/>
          <p:nvPr/>
        </p:nvGrpSpPr>
        <p:grpSpPr>
          <a:xfrm>
            <a:off x="-1" y="-1"/>
            <a:ext cx="12191893" cy="6857975"/>
            <a:chOff x="-1" y="-1"/>
            <a:chExt cx="12191893" cy="6857975"/>
          </a:xfrm>
        </p:grpSpPr>
        <p:grpSp>
          <p:nvGrpSpPr>
            <p:cNvPr id="440" name="Google Shape;440;p76"/>
            <p:cNvGrpSpPr/>
            <p:nvPr/>
          </p:nvGrpSpPr>
          <p:grpSpPr>
            <a:xfrm>
              <a:off x="-1" y="-1"/>
              <a:ext cx="12191893" cy="6857975"/>
              <a:chOff x="152400" y="152400"/>
              <a:chExt cx="12196772" cy="6862779"/>
            </a:xfrm>
          </p:grpSpPr>
          <p:sp>
            <p:nvSpPr>
              <p:cNvPr id="441" name="Google Shape;441;p76"/>
              <p:cNvSpPr/>
              <p:nvPr/>
            </p:nvSpPr>
            <p:spPr>
              <a:xfrm>
                <a:off x="152400" y="3775075"/>
                <a:ext cx="9142419" cy="777876"/>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42" name="Google Shape;442;p76"/>
              <p:cNvSpPr/>
              <p:nvPr/>
            </p:nvSpPr>
            <p:spPr>
              <a:xfrm>
                <a:off x="152400" y="152400"/>
                <a:ext cx="12196772" cy="6862779"/>
              </a:xfrm>
              <a:custGeom>
                <a:avLst/>
                <a:gdLst/>
                <a:ahLst/>
                <a:cxnLst/>
                <a:rect l="l" t="t" r="r" b="b"/>
                <a:pathLst>
                  <a:path w="25599" h="14399" extrusionOk="0">
                    <a:moveTo>
                      <a:pt x="19187" y="0"/>
                    </a:moveTo>
                    <a:lnTo>
                      <a:pt x="19187" y="0"/>
                    </a:lnTo>
                    <a:lnTo>
                      <a:pt x="19187" y="6949"/>
                    </a:lnTo>
                    <a:lnTo>
                      <a:pt x="0" y="6949"/>
                    </a:lnTo>
                    <a:lnTo>
                      <a:pt x="0" y="7602"/>
                    </a:lnTo>
                    <a:lnTo>
                      <a:pt x="19187" y="7602"/>
                    </a:lnTo>
                    <a:lnTo>
                      <a:pt x="19187" y="9234"/>
                    </a:lnTo>
                    <a:lnTo>
                      <a:pt x="0" y="9234"/>
                    </a:lnTo>
                    <a:lnTo>
                      <a:pt x="0" y="9887"/>
                    </a:lnTo>
                    <a:lnTo>
                      <a:pt x="19187" y="9887"/>
                    </a:lnTo>
                    <a:lnTo>
                      <a:pt x="19187" y="14399"/>
                    </a:lnTo>
                    <a:lnTo>
                      <a:pt x="19839" y="14399"/>
                    </a:lnTo>
                    <a:lnTo>
                      <a:pt x="19839" y="9887"/>
                    </a:lnTo>
                    <a:lnTo>
                      <a:pt x="25599" y="9887"/>
                    </a:lnTo>
                    <a:lnTo>
                      <a:pt x="25599" y="9234"/>
                    </a:lnTo>
                    <a:lnTo>
                      <a:pt x="19839" y="9234"/>
                    </a:lnTo>
                    <a:lnTo>
                      <a:pt x="19839" y="7602"/>
                    </a:lnTo>
                    <a:lnTo>
                      <a:pt x="25599" y="7602"/>
                    </a:lnTo>
                    <a:lnTo>
                      <a:pt x="25599" y="6949"/>
                    </a:lnTo>
                    <a:lnTo>
                      <a:pt x="19839" y="6949"/>
                    </a:lnTo>
                    <a:lnTo>
                      <a:pt x="19839" y="0"/>
                    </a:lnTo>
                    <a:lnTo>
                      <a:pt x="19187"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pic>
          <p:nvPicPr>
            <p:cNvPr id="443" name="Google Shape;443;p76"/>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44" name="Google Shape;444;p76"/>
          <p:cNvSpPr txBox="1">
            <a:spLocks noGrp="1"/>
          </p:cNvSpPr>
          <p:nvPr>
            <p:ph type="subTitle" idx="1"/>
          </p:nvPr>
        </p:nvSpPr>
        <p:spPr>
          <a:xfrm>
            <a:off x="442914" y="3713607"/>
            <a:ext cx="5473800" cy="5922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445" name="Google Shape;445;p76"/>
          <p:cNvSpPr txBox="1">
            <a:spLocks noGrp="1"/>
          </p:cNvSpPr>
          <p:nvPr>
            <p:ph type="ctrTitle"/>
          </p:nvPr>
        </p:nvSpPr>
        <p:spPr>
          <a:xfrm>
            <a:off x="442914" y="428623"/>
            <a:ext cx="7418400" cy="2011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446"/>
        <p:cNvGrpSpPr/>
        <p:nvPr/>
      </p:nvGrpSpPr>
      <p:grpSpPr>
        <a:xfrm>
          <a:off x="0" y="0"/>
          <a:ext cx="0" cy="0"/>
          <a:chOff x="0" y="0"/>
          <a:chExt cx="0" cy="0"/>
        </a:xfrm>
      </p:grpSpPr>
      <p:grpSp>
        <p:nvGrpSpPr>
          <p:cNvPr id="447" name="Google Shape;447;p77"/>
          <p:cNvGrpSpPr/>
          <p:nvPr/>
        </p:nvGrpSpPr>
        <p:grpSpPr>
          <a:xfrm>
            <a:off x="0" y="0"/>
            <a:ext cx="12192000" cy="6858000"/>
            <a:chOff x="0" y="0"/>
            <a:chExt cx="12192000" cy="6858000"/>
          </a:xfrm>
        </p:grpSpPr>
        <p:sp>
          <p:nvSpPr>
            <p:cNvPr id="448" name="Google Shape;448;p77"/>
            <p:cNvSpPr/>
            <p:nvPr/>
          </p:nvSpPr>
          <p:spPr>
            <a:xfrm>
              <a:off x="0" y="0"/>
              <a:ext cx="12192000" cy="6858000"/>
            </a:xfrm>
            <a:custGeom>
              <a:avLst/>
              <a:gdLst/>
              <a:ahLst/>
              <a:cxnLst/>
              <a:rect l="l" t="t" r="r" b="b"/>
              <a:pathLst>
                <a:path w="12192000" h="6858000" extrusionOk="0">
                  <a:moveTo>
                    <a:pt x="9144000" y="0"/>
                  </a:moveTo>
                  <a:lnTo>
                    <a:pt x="9450000" y="0"/>
                  </a:lnTo>
                  <a:lnTo>
                    <a:pt x="9450000" y="3309692"/>
                  </a:lnTo>
                  <a:lnTo>
                    <a:pt x="12192000" y="3309692"/>
                  </a:lnTo>
                  <a:lnTo>
                    <a:pt x="12192000" y="3615692"/>
                  </a:lnTo>
                  <a:lnTo>
                    <a:pt x="9450000" y="3615692"/>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lnTo>
                    <a:pt x="9144000" y="3615692"/>
                  </a:lnTo>
                  <a:lnTo>
                    <a:pt x="0" y="3615692"/>
                  </a:lnTo>
                  <a:lnTo>
                    <a:pt x="0" y="3309692"/>
                  </a:lnTo>
                  <a:lnTo>
                    <a:pt x="9144000" y="3309692"/>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49" name="Google Shape;449;p77"/>
            <p:cNvPicPr preferRelativeResize="0"/>
            <p:nvPr/>
          </p:nvPicPr>
          <p:blipFill rotWithShape="1">
            <a:blip r:embed="rId2">
              <a:alphaModFix/>
            </a:blip>
            <a:srcRect/>
            <a:stretch/>
          </p:blipFill>
          <p:spPr>
            <a:xfrm>
              <a:off x="185139" y="5330952"/>
              <a:ext cx="1636775" cy="1351186"/>
            </a:xfrm>
            <a:prstGeom prst="rect">
              <a:avLst/>
            </a:prstGeom>
            <a:noFill/>
            <a:ln>
              <a:noFill/>
            </a:ln>
          </p:spPr>
        </p:pic>
      </p:grpSp>
      <p:sp>
        <p:nvSpPr>
          <p:cNvPr id="450" name="Google Shape;450;p77"/>
          <p:cNvSpPr txBox="1">
            <a:spLocks noGrp="1"/>
          </p:cNvSpPr>
          <p:nvPr>
            <p:ph type="subTitle" idx="1"/>
          </p:nvPr>
        </p:nvSpPr>
        <p:spPr>
          <a:xfrm>
            <a:off x="442913" y="3713607"/>
            <a:ext cx="5473800" cy="5943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451" name="Google Shape;451;p77"/>
          <p:cNvSpPr txBox="1">
            <a:spLocks noGrp="1"/>
          </p:cNvSpPr>
          <p:nvPr>
            <p:ph type="ctrTitle"/>
          </p:nvPr>
        </p:nvSpPr>
        <p:spPr>
          <a:xfrm>
            <a:off x="442912" y="428623"/>
            <a:ext cx="7418400" cy="2011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500"/>
              <a:buFont typeface="Georgia"/>
              <a:buNone/>
              <a:defRPr sz="45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matchingName="Title Slide Lines 3">
  <p:cSld name="Title Slide Lines 3">
    <p:bg>
      <p:bgPr>
        <a:solidFill>
          <a:srgbClr val="D04A02"/>
        </a:solidFill>
        <a:effectLst/>
      </p:bgPr>
    </p:bg>
    <p:spTree>
      <p:nvGrpSpPr>
        <p:cNvPr id="1" name="Shape 452"/>
        <p:cNvGrpSpPr/>
        <p:nvPr/>
      </p:nvGrpSpPr>
      <p:grpSpPr>
        <a:xfrm>
          <a:off x="0" y="0"/>
          <a:ext cx="0" cy="0"/>
          <a:chOff x="0" y="0"/>
          <a:chExt cx="0" cy="0"/>
        </a:xfrm>
      </p:grpSpPr>
      <p:sp>
        <p:nvSpPr>
          <p:cNvPr id="453" name="Google Shape;453;p78"/>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454" name="Google Shape;454;p78"/>
          <p:cNvGrpSpPr/>
          <p:nvPr/>
        </p:nvGrpSpPr>
        <p:grpSpPr>
          <a:xfrm>
            <a:off x="0" y="0"/>
            <a:ext cx="12192000" cy="6858000"/>
            <a:chOff x="0" y="0"/>
            <a:chExt cx="12192000" cy="6858000"/>
          </a:xfrm>
        </p:grpSpPr>
        <p:sp>
          <p:nvSpPr>
            <p:cNvPr id="455" name="Google Shape;455;p78"/>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56" name="Google Shape;456;p78"/>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57" name="Google Shape;457;p78"/>
          <p:cNvSpPr txBox="1">
            <a:spLocks noGrp="1"/>
          </p:cNvSpPr>
          <p:nvPr>
            <p:ph type="ctrTitle"/>
          </p:nvPr>
        </p:nvSpPr>
        <p:spPr>
          <a:xfrm>
            <a:off x="442912" y="428625"/>
            <a:ext cx="7418400" cy="2771700"/>
          </a:xfrm>
          <a:prstGeom prst="rect">
            <a:avLst/>
          </a:prstGeom>
          <a:noFill/>
          <a:ln>
            <a:noFill/>
          </a:ln>
        </p:spPr>
        <p:txBody>
          <a:bodyPr spcFirstLastPara="1" wrap="square" lIns="0" tIns="0" rIns="0" bIns="0" anchor="b" anchorCtr="0">
            <a:noAutofit/>
          </a:bodyPr>
          <a:lstStyle>
            <a:lvl1pPr marR="0" lvl="0" algn="l" rtl="0">
              <a:lnSpc>
                <a:spcPct val="86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58" name="Google Shape;458;p78"/>
          <p:cNvSpPr txBox="1">
            <a:spLocks noGrp="1"/>
          </p:cNvSpPr>
          <p:nvPr>
            <p:ph type="subTitle" idx="1"/>
          </p:nvPr>
        </p:nvSpPr>
        <p:spPr>
          <a:xfrm>
            <a:off x="442913" y="339471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matchingName="Title Slide Lines 3 Grey">
  <p:cSld name="Title Slide Lines 3 Grey">
    <p:bg>
      <p:bgPr>
        <a:solidFill>
          <a:srgbClr val="464646"/>
        </a:solidFill>
        <a:effectLst/>
      </p:bgPr>
    </p:bg>
    <p:spTree>
      <p:nvGrpSpPr>
        <p:cNvPr id="1" name="Shape 459"/>
        <p:cNvGrpSpPr/>
        <p:nvPr/>
      </p:nvGrpSpPr>
      <p:grpSpPr>
        <a:xfrm>
          <a:off x="0" y="0"/>
          <a:ext cx="0" cy="0"/>
          <a:chOff x="0" y="0"/>
          <a:chExt cx="0" cy="0"/>
        </a:xfrm>
      </p:grpSpPr>
      <p:sp>
        <p:nvSpPr>
          <p:cNvPr id="460" name="Google Shape;460;p79"/>
          <p:cNvSpPr/>
          <p:nvPr/>
        </p:nvSpPr>
        <p:spPr>
          <a:xfrm>
            <a:off x="9448800" y="0"/>
            <a:ext cx="27432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grpSp>
        <p:nvGrpSpPr>
          <p:cNvPr id="461" name="Google Shape;461;p79"/>
          <p:cNvGrpSpPr/>
          <p:nvPr/>
        </p:nvGrpSpPr>
        <p:grpSpPr>
          <a:xfrm>
            <a:off x="0" y="0"/>
            <a:ext cx="12192000" cy="6858000"/>
            <a:chOff x="0" y="0"/>
            <a:chExt cx="12192000" cy="6858000"/>
          </a:xfrm>
        </p:grpSpPr>
        <p:sp>
          <p:nvSpPr>
            <p:cNvPr id="462" name="Google Shape;462;p79"/>
            <p:cNvSpPr/>
            <p:nvPr/>
          </p:nvSpPr>
          <p:spPr>
            <a:xfrm>
              <a:off x="0" y="0"/>
              <a:ext cx="12192000" cy="6858000"/>
            </a:xfrm>
            <a:custGeom>
              <a:avLst/>
              <a:gdLst/>
              <a:ahLst/>
              <a:cxnLst/>
              <a:rect l="l" t="t" r="r" b="b"/>
              <a:pathLst>
                <a:path w="12192000" h="6858000" extrusionOk="0">
                  <a:moveTo>
                    <a:pt x="9144000" y="0"/>
                  </a:moveTo>
                  <a:lnTo>
                    <a:pt x="9450000" y="0"/>
                  </a:lnTo>
                  <a:lnTo>
                    <a:pt x="9450000" y="1022986"/>
                  </a:lnTo>
                  <a:lnTo>
                    <a:pt x="12192000" y="1022986"/>
                  </a:lnTo>
                  <a:lnTo>
                    <a:pt x="12192000" y="1328986"/>
                  </a:lnTo>
                  <a:lnTo>
                    <a:pt x="9450000" y="1328986"/>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3" name="Google Shape;463;p79"/>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64" name="Google Shape;464;p79"/>
          <p:cNvSpPr txBox="1">
            <a:spLocks noGrp="1"/>
          </p:cNvSpPr>
          <p:nvPr>
            <p:ph type="ctrTitle"/>
          </p:nvPr>
        </p:nvSpPr>
        <p:spPr>
          <a:xfrm>
            <a:off x="442912" y="428625"/>
            <a:ext cx="7418400" cy="27717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6000"/>
              <a:buFont typeface="Georgia"/>
              <a:buNone/>
              <a:defRPr sz="6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65" name="Google Shape;465;p79"/>
          <p:cNvSpPr txBox="1">
            <a:spLocks noGrp="1"/>
          </p:cNvSpPr>
          <p:nvPr>
            <p:ph type="subTitle" idx="1"/>
          </p:nvPr>
        </p:nvSpPr>
        <p:spPr>
          <a:xfrm>
            <a:off x="442913" y="3394710"/>
            <a:ext cx="54738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matchingName="Title Slide Logo Shape Orange">
  <p:cSld name="Title Slide Logo Shape Orange">
    <p:spTree>
      <p:nvGrpSpPr>
        <p:cNvPr id="1" name="Shape 466"/>
        <p:cNvGrpSpPr/>
        <p:nvPr/>
      </p:nvGrpSpPr>
      <p:grpSpPr>
        <a:xfrm>
          <a:off x="0" y="0"/>
          <a:ext cx="0" cy="0"/>
          <a:chOff x="0" y="0"/>
          <a:chExt cx="0" cy="0"/>
        </a:xfrm>
      </p:grpSpPr>
      <p:grpSp>
        <p:nvGrpSpPr>
          <p:cNvPr id="467" name="Google Shape;467;p80"/>
          <p:cNvGrpSpPr/>
          <p:nvPr/>
        </p:nvGrpSpPr>
        <p:grpSpPr>
          <a:xfrm>
            <a:off x="0" y="0"/>
            <a:ext cx="8914102" cy="6858001"/>
            <a:chOff x="0" y="0"/>
            <a:chExt cx="8914102" cy="6858001"/>
          </a:xfrm>
        </p:grpSpPr>
        <p:sp>
          <p:nvSpPr>
            <p:cNvPr id="468" name="Google Shape;468;p80"/>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D04A0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9" name="Google Shape;469;p80"/>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70" name="Google Shape;470;p80"/>
          <p:cNvSpPr txBox="1">
            <a:spLocks noGrp="1"/>
          </p:cNvSpPr>
          <p:nvPr>
            <p:ph type="ctrTitle"/>
          </p:nvPr>
        </p:nvSpPr>
        <p:spPr>
          <a:xfrm>
            <a:off x="442913" y="1003610"/>
            <a:ext cx="5258700" cy="2425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71" name="Google Shape;471;p80"/>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matchingName="Title Slide Logo Shape Red">
  <p:cSld name="Title Slide Logo Shape Red">
    <p:spTree>
      <p:nvGrpSpPr>
        <p:cNvPr id="1" name="Shape 472"/>
        <p:cNvGrpSpPr/>
        <p:nvPr/>
      </p:nvGrpSpPr>
      <p:grpSpPr>
        <a:xfrm>
          <a:off x="0" y="0"/>
          <a:ext cx="0" cy="0"/>
          <a:chOff x="0" y="0"/>
          <a:chExt cx="0" cy="0"/>
        </a:xfrm>
      </p:grpSpPr>
      <p:grpSp>
        <p:nvGrpSpPr>
          <p:cNvPr id="473" name="Google Shape;473;p81"/>
          <p:cNvGrpSpPr/>
          <p:nvPr/>
        </p:nvGrpSpPr>
        <p:grpSpPr>
          <a:xfrm>
            <a:off x="0" y="0"/>
            <a:ext cx="8914102" cy="6858001"/>
            <a:chOff x="0" y="0"/>
            <a:chExt cx="8914102" cy="6858001"/>
          </a:xfrm>
        </p:grpSpPr>
        <p:sp>
          <p:nvSpPr>
            <p:cNvPr id="474" name="Google Shape;474;p81"/>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E030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75" name="Google Shape;475;p81"/>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76" name="Google Shape;476;p81"/>
          <p:cNvSpPr txBox="1">
            <a:spLocks noGrp="1"/>
          </p:cNvSpPr>
          <p:nvPr>
            <p:ph type="ctrTitle"/>
          </p:nvPr>
        </p:nvSpPr>
        <p:spPr>
          <a:xfrm>
            <a:off x="442913" y="1003610"/>
            <a:ext cx="5258700" cy="24255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77" name="Google Shape;477;p81"/>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Lines">
  <p:cSld name="Title Slide Lines">
    <p:bg>
      <p:bgPr>
        <a:solidFill>
          <a:srgbClr val="DEDEDE"/>
        </a:solidFill>
        <a:effectLst/>
      </p:bgPr>
    </p:bg>
    <p:spTree>
      <p:nvGrpSpPr>
        <p:cNvPr id="1" name="Shape 59"/>
        <p:cNvGrpSpPr/>
        <p:nvPr/>
      </p:nvGrpSpPr>
      <p:grpSpPr>
        <a:xfrm>
          <a:off x="0" y="0"/>
          <a:ext cx="0" cy="0"/>
          <a:chOff x="0" y="0"/>
          <a:chExt cx="0" cy="0"/>
        </a:xfrm>
      </p:grpSpPr>
      <p:grpSp>
        <p:nvGrpSpPr>
          <p:cNvPr id="60" name="Google Shape;60;p9"/>
          <p:cNvGrpSpPr/>
          <p:nvPr/>
        </p:nvGrpSpPr>
        <p:grpSpPr>
          <a:xfrm>
            <a:off x="0" y="0"/>
            <a:ext cx="12192000" cy="6858000"/>
            <a:chOff x="0" y="0"/>
            <a:chExt cx="12192000" cy="6858000"/>
          </a:xfrm>
        </p:grpSpPr>
        <p:grpSp>
          <p:nvGrpSpPr>
            <p:cNvPr id="61" name="Google Shape;61;p9"/>
            <p:cNvGrpSpPr/>
            <p:nvPr/>
          </p:nvGrpSpPr>
          <p:grpSpPr>
            <a:xfrm>
              <a:off x="0" y="0"/>
              <a:ext cx="12192000" cy="6858000"/>
              <a:chOff x="152400" y="152400"/>
              <a:chExt cx="12196764" cy="6862763"/>
            </a:xfrm>
          </p:grpSpPr>
          <p:sp>
            <p:nvSpPr>
              <p:cNvPr id="62" name="Google Shape;62;p9"/>
              <p:cNvSpPr/>
              <p:nvPr/>
            </p:nvSpPr>
            <p:spPr>
              <a:xfrm>
                <a:off x="152400" y="3775075"/>
                <a:ext cx="9142413" cy="777875"/>
              </a:xfrm>
              <a:custGeom>
                <a:avLst/>
                <a:gdLst/>
                <a:ahLst/>
                <a:cxnLst/>
                <a:rect l="l" t="t" r="r" b="b"/>
                <a:pathLst>
                  <a:path w="7908" h="1632" extrusionOk="0">
                    <a:moveTo>
                      <a:pt x="0" y="0"/>
                    </a:moveTo>
                    <a:lnTo>
                      <a:pt x="0" y="0"/>
                    </a:lnTo>
                    <a:lnTo>
                      <a:pt x="7908" y="0"/>
                    </a:lnTo>
                    <a:lnTo>
                      <a:pt x="7908" y="1632"/>
                    </a:lnTo>
                    <a:lnTo>
                      <a:pt x="0" y="1632"/>
                    </a:lnTo>
                    <a:lnTo>
                      <a:pt x="0" y="0"/>
                    </a:lnTo>
                    <a:close/>
                  </a:path>
                </a:pathLst>
              </a:custGeom>
              <a:solidFill>
                <a:srgbClr val="D04A0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3" name="Google Shape;63;p9"/>
              <p:cNvSpPr/>
              <p:nvPr/>
            </p:nvSpPr>
            <p:spPr>
              <a:xfrm>
                <a:off x="152400" y="152400"/>
                <a:ext cx="12196764" cy="6862763"/>
              </a:xfrm>
              <a:custGeom>
                <a:avLst/>
                <a:gdLst/>
                <a:ahLst/>
                <a:cxnLst/>
                <a:rect l="l" t="t" r="r" b="b"/>
                <a:pathLst>
                  <a:path w="25599" h="14399" extrusionOk="0">
                    <a:moveTo>
                      <a:pt x="19187" y="0"/>
                    </a:moveTo>
                    <a:lnTo>
                      <a:pt x="19187" y="0"/>
                    </a:lnTo>
                    <a:lnTo>
                      <a:pt x="19187" y="6949"/>
                    </a:lnTo>
                    <a:lnTo>
                      <a:pt x="0" y="6949"/>
                    </a:lnTo>
                    <a:lnTo>
                      <a:pt x="0" y="7602"/>
                    </a:lnTo>
                    <a:lnTo>
                      <a:pt x="19187" y="7602"/>
                    </a:lnTo>
                    <a:lnTo>
                      <a:pt x="19187" y="9234"/>
                    </a:lnTo>
                    <a:lnTo>
                      <a:pt x="0" y="9234"/>
                    </a:lnTo>
                    <a:lnTo>
                      <a:pt x="0" y="9887"/>
                    </a:lnTo>
                    <a:lnTo>
                      <a:pt x="19187" y="9887"/>
                    </a:lnTo>
                    <a:lnTo>
                      <a:pt x="19187" y="14399"/>
                    </a:lnTo>
                    <a:lnTo>
                      <a:pt x="19839" y="14399"/>
                    </a:lnTo>
                    <a:lnTo>
                      <a:pt x="19839" y="9887"/>
                    </a:lnTo>
                    <a:lnTo>
                      <a:pt x="25599" y="9887"/>
                    </a:lnTo>
                    <a:lnTo>
                      <a:pt x="25599" y="9234"/>
                    </a:lnTo>
                    <a:lnTo>
                      <a:pt x="19839" y="9234"/>
                    </a:lnTo>
                    <a:lnTo>
                      <a:pt x="19839" y="7602"/>
                    </a:lnTo>
                    <a:lnTo>
                      <a:pt x="25599" y="7602"/>
                    </a:lnTo>
                    <a:lnTo>
                      <a:pt x="25599" y="6949"/>
                    </a:lnTo>
                    <a:lnTo>
                      <a:pt x="19839" y="6949"/>
                    </a:lnTo>
                    <a:lnTo>
                      <a:pt x="19839" y="0"/>
                    </a:lnTo>
                    <a:lnTo>
                      <a:pt x="19187"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pic>
          <p:nvPicPr>
            <p:cNvPr id="64" name="Google Shape;64;p9"/>
            <p:cNvPicPr preferRelativeResize="0"/>
            <p:nvPr/>
          </p:nvPicPr>
          <p:blipFill rotWithShape="1">
            <a:blip r:embed="rId2">
              <a:alphaModFix/>
            </a:blip>
            <a:srcRect/>
            <a:stretch/>
          </p:blipFill>
          <p:spPr>
            <a:xfrm>
              <a:off x="185139" y="5330952"/>
              <a:ext cx="1636776" cy="1351184"/>
            </a:xfrm>
            <a:prstGeom prst="rect">
              <a:avLst/>
            </a:prstGeom>
            <a:noFill/>
            <a:ln>
              <a:noFill/>
            </a:ln>
          </p:spPr>
        </p:pic>
      </p:grpSp>
      <p:sp>
        <p:nvSpPr>
          <p:cNvPr id="65" name="Google Shape;65;p9"/>
          <p:cNvSpPr txBox="1">
            <a:spLocks noGrp="1"/>
          </p:cNvSpPr>
          <p:nvPr>
            <p:ph type="subTitle" idx="1"/>
          </p:nvPr>
        </p:nvSpPr>
        <p:spPr>
          <a:xfrm>
            <a:off x="442914" y="3713607"/>
            <a:ext cx="5473699" cy="59207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66" name="Google Shape;66;p9"/>
          <p:cNvSpPr txBox="1">
            <a:spLocks noGrp="1"/>
          </p:cNvSpPr>
          <p:nvPr>
            <p:ph type="ctrTitle"/>
          </p:nvPr>
        </p:nvSpPr>
        <p:spPr>
          <a:xfrm>
            <a:off x="442914" y="428623"/>
            <a:ext cx="7418386" cy="201168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4500"/>
              <a:buFont typeface="Georgia"/>
              <a:buNone/>
              <a:defRPr sz="4500" b="0" i="0" u="none" strike="noStrike" cap="none">
                <a:solidFill>
                  <a:schemeClr val="lt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matchingName="Title Slide Logo Shape Grey">
  <p:cSld name="Title Slide Logo Shape Grey">
    <p:spTree>
      <p:nvGrpSpPr>
        <p:cNvPr id="1" name="Shape 478"/>
        <p:cNvGrpSpPr/>
        <p:nvPr/>
      </p:nvGrpSpPr>
      <p:grpSpPr>
        <a:xfrm>
          <a:off x="0" y="0"/>
          <a:ext cx="0" cy="0"/>
          <a:chOff x="0" y="0"/>
          <a:chExt cx="0" cy="0"/>
        </a:xfrm>
      </p:grpSpPr>
      <p:grpSp>
        <p:nvGrpSpPr>
          <p:cNvPr id="479" name="Google Shape;479;p82"/>
          <p:cNvGrpSpPr/>
          <p:nvPr/>
        </p:nvGrpSpPr>
        <p:grpSpPr>
          <a:xfrm>
            <a:off x="0" y="0"/>
            <a:ext cx="8914102" cy="6858001"/>
            <a:chOff x="0" y="0"/>
            <a:chExt cx="8914102" cy="6858001"/>
          </a:xfrm>
        </p:grpSpPr>
        <p:sp>
          <p:nvSpPr>
            <p:cNvPr id="480" name="Google Shape;480;p82"/>
            <p:cNvSpPr/>
            <p:nvPr/>
          </p:nvSpPr>
          <p:spPr>
            <a:xfrm>
              <a:off x="0" y="0"/>
              <a:ext cx="8914102" cy="6858001"/>
            </a:xfrm>
            <a:custGeom>
              <a:avLst/>
              <a:gdLst/>
              <a:ahLst/>
              <a:cxnLst/>
              <a:rect l="l" t="t" r="r" b="b"/>
              <a:pathLst>
                <a:path w="8914102" h="6858001" extrusionOk="0">
                  <a:moveTo>
                    <a:pt x="1260764" y="0"/>
                  </a:moveTo>
                  <a:lnTo>
                    <a:pt x="5169189" y="0"/>
                  </a:lnTo>
                  <a:lnTo>
                    <a:pt x="5169189" y="765175"/>
                  </a:lnTo>
                  <a:lnTo>
                    <a:pt x="5937540" y="765175"/>
                  </a:lnTo>
                  <a:lnTo>
                    <a:pt x="5937540" y="1957388"/>
                  </a:lnTo>
                  <a:lnTo>
                    <a:pt x="7920327" y="1957388"/>
                  </a:lnTo>
                  <a:lnTo>
                    <a:pt x="7920327" y="4899025"/>
                  </a:lnTo>
                  <a:lnTo>
                    <a:pt x="8914102" y="4899025"/>
                  </a:lnTo>
                  <a:lnTo>
                    <a:pt x="8914102" y="6858000"/>
                  </a:lnTo>
                  <a:lnTo>
                    <a:pt x="7920327" y="6858000"/>
                  </a:lnTo>
                  <a:lnTo>
                    <a:pt x="5937540" y="6858000"/>
                  </a:lnTo>
                  <a:lnTo>
                    <a:pt x="5169189" y="6858000"/>
                  </a:lnTo>
                  <a:lnTo>
                    <a:pt x="3705515" y="6858000"/>
                  </a:lnTo>
                  <a:lnTo>
                    <a:pt x="1260764" y="6858000"/>
                  </a:lnTo>
                  <a:lnTo>
                    <a:pt x="1260764" y="6858001"/>
                  </a:lnTo>
                  <a:lnTo>
                    <a:pt x="0" y="6858001"/>
                  </a:lnTo>
                  <a:lnTo>
                    <a:pt x="0" y="1"/>
                  </a:lnTo>
                  <a:lnTo>
                    <a:pt x="1260764" y="1"/>
                  </a:lnTo>
                  <a:close/>
                </a:path>
              </a:pathLst>
            </a:custGeom>
            <a:solidFill>
              <a:srgbClr val="46464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81" name="Google Shape;481;p82"/>
            <p:cNvPicPr preferRelativeResize="0"/>
            <p:nvPr/>
          </p:nvPicPr>
          <p:blipFill rotWithShape="1">
            <a:blip r:embed="rId2">
              <a:alphaModFix/>
            </a:blip>
            <a:srcRect/>
            <a:stretch/>
          </p:blipFill>
          <p:spPr>
            <a:xfrm>
              <a:off x="185139" y="5330952"/>
              <a:ext cx="1636775" cy="1351183"/>
            </a:xfrm>
            <a:prstGeom prst="rect">
              <a:avLst/>
            </a:prstGeom>
            <a:noFill/>
            <a:ln>
              <a:noFill/>
            </a:ln>
          </p:spPr>
        </p:pic>
      </p:grpSp>
      <p:sp>
        <p:nvSpPr>
          <p:cNvPr id="482" name="Google Shape;482;p82"/>
          <p:cNvSpPr txBox="1">
            <a:spLocks noGrp="1"/>
          </p:cNvSpPr>
          <p:nvPr>
            <p:ph type="ctrTitle"/>
          </p:nvPr>
        </p:nvSpPr>
        <p:spPr>
          <a:xfrm>
            <a:off x="442913" y="1009185"/>
            <a:ext cx="5258700" cy="24198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lt1"/>
              </a:buClr>
              <a:buSzPts val="5000"/>
              <a:buFont typeface="Georgia"/>
              <a:buNone/>
              <a:defRPr sz="5000" b="0" i="0" u="none" strike="noStrike" cap="none">
                <a:solidFill>
                  <a:schemeClr val="lt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83" name="Google Shape;483;p82"/>
          <p:cNvSpPr txBox="1">
            <a:spLocks noGrp="1"/>
          </p:cNvSpPr>
          <p:nvPr>
            <p:ph type="subTitle" idx="1"/>
          </p:nvPr>
        </p:nvSpPr>
        <p:spPr>
          <a:xfrm>
            <a:off x="442914" y="3749040"/>
            <a:ext cx="52587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matchingName="Title Slide Split">
  <p:cSld name="Title Slide Split">
    <p:spTree>
      <p:nvGrpSpPr>
        <p:cNvPr id="1" name="Shape 484"/>
        <p:cNvGrpSpPr/>
        <p:nvPr/>
      </p:nvGrpSpPr>
      <p:grpSpPr>
        <a:xfrm>
          <a:off x="0" y="0"/>
          <a:ext cx="0" cy="0"/>
          <a:chOff x="0" y="0"/>
          <a:chExt cx="0" cy="0"/>
        </a:xfrm>
      </p:grpSpPr>
      <p:sp>
        <p:nvSpPr>
          <p:cNvPr id="485" name="Google Shape;485;p83"/>
          <p:cNvSpPr/>
          <p:nvPr/>
        </p:nvSpPr>
        <p:spPr>
          <a:xfrm>
            <a:off x="5334000" y="0"/>
            <a:ext cx="6858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486" name="Google Shape;486;p83"/>
          <p:cNvSpPr txBox="1">
            <a:spLocks noGrp="1"/>
          </p:cNvSpPr>
          <p:nvPr>
            <p:ph type="ctrTitle"/>
          </p:nvPr>
        </p:nvSpPr>
        <p:spPr>
          <a:xfrm>
            <a:off x="442914" y="750888"/>
            <a:ext cx="4675200" cy="267810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400"/>
              <a:buFont typeface="Georgia"/>
              <a:buNone/>
              <a:defRPr sz="44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87" name="Google Shape;487;p83"/>
          <p:cNvSpPr txBox="1">
            <a:spLocks noGrp="1"/>
          </p:cNvSpPr>
          <p:nvPr>
            <p:ph type="subTitle" idx="1"/>
          </p:nvPr>
        </p:nvSpPr>
        <p:spPr>
          <a:xfrm>
            <a:off x="442913" y="3959352"/>
            <a:ext cx="4675200" cy="5943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488" name="Google Shape;488;p83"/>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89" name="Google Shape;489;p83"/>
          <p:cNvSpPr/>
          <p:nvPr/>
        </p:nvSpPr>
        <p:spPr>
          <a:xfrm>
            <a:off x="5334000" y="0"/>
            <a:ext cx="6858000" cy="6858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90" name="Google Shape;490;p83"/>
          <p:cNvPicPr preferRelativeResize="0"/>
          <p:nvPr/>
        </p:nvPicPr>
        <p:blipFill rotWithShape="1">
          <a:blip r:embed="rId2">
            <a:alphaModFix/>
          </a:blip>
          <a:srcRect/>
          <a:stretch/>
        </p:blipFill>
        <p:spPr>
          <a:xfrm>
            <a:off x="185139" y="5330952"/>
            <a:ext cx="1636775" cy="1351186"/>
          </a:xfrm>
          <a:prstGeom prst="rect">
            <a:avLst/>
          </a:prstGeom>
          <a:noFill/>
          <a:ln>
            <a:noFill/>
          </a:ln>
        </p:spPr>
      </p:pic>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491"/>
        <p:cNvGrpSpPr/>
        <p:nvPr/>
      </p:nvGrpSpPr>
      <p:grpSpPr>
        <a:xfrm>
          <a:off x="0" y="0"/>
          <a:ext cx="0" cy="0"/>
          <a:chOff x="0" y="0"/>
          <a:chExt cx="0" cy="0"/>
        </a:xfrm>
      </p:grpSpPr>
      <p:sp>
        <p:nvSpPr>
          <p:cNvPr id="492" name="Google Shape;492;p84"/>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93" name="Google Shape;493;p8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Section Header Orange">
  <p:cSld name="Section Header Orange">
    <p:bg>
      <p:bgPr>
        <a:solidFill>
          <a:srgbClr val="D04A02"/>
        </a:solidFill>
        <a:effectLst/>
      </p:bgPr>
    </p:bg>
    <p:spTree>
      <p:nvGrpSpPr>
        <p:cNvPr id="1" name="Shape 494"/>
        <p:cNvGrpSpPr/>
        <p:nvPr/>
      </p:nvGrpSpPr>
      <p:grpSpPr>
        <a:xfrm>
          <a:off x="0" y="0"/>
          <a:ext cx="0" cy="0"/>
          <a:chOff x="0" y="0"/>
          <a:chExt cx="0" cy="0"/>
        </a:xfrm>
      </p:grpSpPr>
      <p:sp>
        <p:nvSpPr>
          <p:cNvPr id="495" name="Google Shape;495;p85"/>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96" name="Google Shape;496;p85"/>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matchingName="Section Header Red">
  <p:cSld name="Section Header Red">
    <p:bg>
      <p:bgPr>
        <a:solidFill>
          <a:srgbClr val="E0301E"/>
        </a:solidFill>
        <a:effectLst/>
      </p:bgPr>
    </p:bg>
    <p:spTree>
      <p:nvGrpSpPr>
        <p:cNvPr id="1" name="Shape 497"/>
        <p:cNvGrpSpPr/>
        <p:nvPr/>
      </p:nvGrpSpPr>
      <p:grpSpPr>
        <a:xfrm>
          <a:off x="0" y="0"/>
          <a:ext cx="0" cy="0"/>
          <a:chOff x="0" y="0"/>
          <a:chExt cx="0" cy="0"/>
        </a:xfrm>
      </p:grpSpPr>
      <p:sp>
        <p:nvSpPr>
          <p:cNvPr id="498" name="Google Shape;498;p86"/>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99" name="Google Shape;499;p86"/>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matchingName="Section Header Grey">
  <p:cSld name="Section Header Grey">
    <p:bg>
      <p:bgPr>
        <a:solidFill>
          <a:srgbClr val="464646"/>
        </a:solidFill>
        <a:effectLst/>
      </p:bgPr>
    </p:bg>
    <p:spTree>
      <p:nvGrpSpPr>
        <p:cNvPr id="1" name="Shape 500"/>
        <p:cNvGrpSpPr/>
        <p:nvPr/>
      </p:nvGrpSpPr>
      <p:grpSpPr>
        <a:xfrm>
          <a:off x="0" y="0"/>
          <a:ext cx="0" cy="0"/>
          <a:chOff x="0" y="0"/>
          <a:chExt cx="0" cy="0"/>
        </a:xfrm>
      </p:grpSpPr>
      <p:sp>
        <p:nvSpPr>
          <p:cNvPr id="501" name="Google Shape;501;p87"/>
          <p:cNvSpPr txBox="1">
            <a:spLocks noGrp="1"/>
          </p:cNvSpPr>
          <p:nvPr>
            <p:ph type="title"/>
          </p:nvPr>
        </p:nvSpPr>
        <p:spPr>
          <a:xfrm>
            <a:off x="4951413" y="2103438"/>
            <a:ext cx="4936800" cy="25644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lt1"/>
              </a:buClr>
              <a:buSzPts val="4000"/>
              <a:buFont typeface="Arial"/>
              <a:buNone/>
              <a:defRPr sz="40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02" name="Google Shape;502;p87"/>
          <p:cNvSpPr txBox="1">
            <a:spLocks noGrp="1"/>
          </p:cNvSpPr>
          <p:nvPr>
            <p:ph type="subTitle" idx="1"/>
          </p:nvPr>
        </p:nvSpPr>
        <p:spPr>
          <a:xfrm>
            <a:off x="442912" y="0"/>
            <a:ext cx="4344900" cy="6858000"/>
          </a:xfrm>
          <a:prstGeom prst="rect">
            <a:avLst/>
          </a:prstGeom>
          <a:noFill/>
          <a:ln>
            <a:noFill/>
          </a:ln>
        </p:spPr>
        <p:txBody>
          <a:bodyPr spcFirstLastPara="1" wrap="square" lIns="0" tIns="0" rIns="0" bIns="0" anchor="ctr" anchorCtr="0">
            <a:noAutofit/>
          </a:bodyPr>
          <a:lstStyle>
            <a:lvl1pPr marR="0" lvl="0"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1pPr>
            <a:lvl2pPr marR="0" lvl="1"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2pPr>
            <a:lvl3pPr marR="0" lvl="2"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3pPr>
            <a:lvl4pPr marR="0" lvl="3"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4pPr>
            <a:lvl5pPr marR="0" lvl="4"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5pPr>
            <a:lvl6pPr marR="0" lvl="5"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6pPr>
            <a:lvl7pPr marR="0" lvl="6"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7pPr>
            <a:lvl8pPr marR="0" lvl="7"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8pPr>
            <a:lvl9pPr marR="0" lvl="8" algn="l" rtl="0">
              <a:lnSpc>
                <a:spcPct val="95000"/>
              </a:lnSpc>
              <a:spcBef>
                <a:spcPts val="0"/>
              </a:spcBef>
              <a:spcAft>
                <a:spcPts val="0"/>
              </a:spcAft>
              <a:buClr>
                <a:schemeClr val="lt1"/>
              </a:buClr>
              <a:buSzPts val="65000"/>
              <a:buFont typeface="Arial"/>
              <a:buNone/>
              <a:defRPr sz="650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matchingName="Section Header Orange Manual">
  <p:cSld name="Section Header Orange Manual">
    <p:bg>
      <p:bgPr>
        <a:solidFill>
          <a:srgbClr val="D04A02"/>
        </a:solidFill>
        <a:effectLst/>
      </p:bgPr>
    </p:bg>
    <p:spTree>
      <p:nvGrpSpPr>
        <p:cNvPr id="1" name="Shape 503"/>
        <p:cNvGrpSpPr/>
        <p:nvPr/>
      </p:nvGrpSpPr>
      <p:grpSpPr>
        <a:xfrm>
          <a:off x="0" y="0"/>
          <a:ext cx="0" cy="0"/>
          <a:chOff x="0" y="0"/>
          <a:chExt cx="0" cy="0"/>
        </a:xfrm>
      </p:grpSpPr>
      <p:sp>
        <p:nvSpPr>
          <p:cNvPr id="504" name="Google Shape;504;p88"/>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matchingName="Section Header Red Manual">
  <p:cSld name="Section Header Red Manual">
    <p:bg>
      <p:bgPr>
        <a:solidFill>
          <a:srgbClr val="E0301E"/>
        </a:solidFill>
        <a:effectLst/>
      </p:bgPr>
    </p:bg>
    <p:spTree>
      <p:nvGrpSpPr>
        <p:cNvPr id="1" name="Shape 505"/>
        <p:cNvGrpSpPr/>
        <p:nvPr/>
      </p:nvGrpSpPr>
      <p:grpSpPr>
        <a:xfrm>
          <a:off x="0" y="0"/>
          <a:ext cx="0" cy="0"/>
          <a:chOff x="0" y="0"/>
          <a:chExt cx="0" cy="0"/>
        </a:xfrm>
      </p:grpSpPr>
      <p:sp>
        <p:nvSpPr>
          <p:cNvPr id="506" name="Google Shape;506;p89"/>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matchingName="Section Header Grey Manual">
  <p:cSld name="Section Header Grey Manual">
    <p:bg>
      <p:bgPr>
        <a:solidFill>
          <a:srgbClr val="464646"/>
        </a:solidFill>
        <a:effectLst/>
      </p:bgPr>
    </p:bg>
    <p:spTree>
      <p:nvGrpSpPr>
        <p:cNvPr id="1" name="Shape 507"/>
        <p:cNvGrpSpPr/>
        <p:nvPr/>
      </p:nvGrpSpPr>
      <p:grpSpPr>
        <a:xfrm>
          <a:off x="0" y="0"/>
          <a:ext cx="0" cy="0"/>
          <a:chOff x="0" y="0"/>
          <a:chExt cx="0" cy="0"/>
        </a:xfrm>
      </p:grpSpPr>
      <p:sp>
        <p:nvSpPr>
          <p:cNvPr id="508" name="Google Shape;508;p90"/>
          <p:cNvSpPr txBox="1">
            <a:spLocks noGrp="1"/>
          </p:cNvSpPr>
          <p:nvPr>
            <p:ph type="title"/>
          </p:nvPr>
        </p:nvSpPr>
        <p:spPr>
          <a:xfrm>
            <a:off x="442913" y="428625"/>
            <a:ext cx="1374600" cy="1965900"/>
          </a:xfrm>
          <a:prstGeom prst="rect">
            <a:avLst/>
          </a:prstGeom>
          <a:noFill/>
          <a:ln>
            <a:noFill/>
          </a:ln>
        </p:spPr>
        <p:txBody>
          <a:bodyPr spcFirstLastPara="1" wrap="square" lIns="0" tIns="0" rIns="0" bIns="0" anchor="t" anchorCtr="0">
            <a:noAutofit/>
          </a:bodyPr>
          <a:lstStyle>
            <a:lvl1pPr marR="0" lvl="0" algn="l" rtl="0">
              <a:lnSpc>
                <a:spcPct val="80000"/>
              </a:lnSpc>
              <a:spcBef>
                <a:spcPts val="0"/>
              </a:spcBef>
              <a:spcAft>
                <a:spcPts val="0"/>
              </a:spcAft>
              <a:buClr>
                <a:schemeClr val="lt1"/>
              </a:buClr>
              <a:buSzPts val="14400"/>
              <a:buFont typeface="Arial"/>
              <a:buNone/>
              <a:defRPr sz="14400" b="0" i="0" u="none" strike="noStrike" cap="none">
                <a:solidFill>
                  <a:schemeClr val="lt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matchingName="Quote 1 Image Full">
  <p:cSld name="Quote 1 Image Full">
    <p:bg>
      <p:bgPr>
        <a:solidFill>
          <a:srgbClr val="DEDEDE"/>
        </a:solidFill>
        <a:effectLst/>
      </p:bgPr>
    </p:bg>
    <p:spTree>
      <p:nvGrpSpPr>
        <p:cNvPr id="1" name="Shape 509"/>
        <p:cNvGrpSpPr/>
        <p:nvPr/>
      </p:nvGrpSpPr>
      <p:grpSpPr>
        <a:xfrm>
          <a:off x="0" y="0"/>
          <a:ext cx="0" cy="0"/>
          <a:chOff x="0" y="0"/>
          <a:chExt cx="0" cy="0"/>
        </a:xfrm>
      </p:grpSpPr>
      <p:sp>
        <p:nvSpPr>
          <p:cNvPr id="510" name="Google Shape;510;p91"/>
          <p:cNvSpPr txBox="1">
            <a:spLocks noGrp="1"/>
          </p:cNvSpPr>
          <p:nvPr>
            <p:ph type="body" idx="1"/>
          </p:nvPr>
        </p:nvSpPr>
        <p:spPr>
          <a:xfrm>
            <a:off x="0" y="1143000"/>
            <a:ext cx="4572000" cy="4572000"/>
          </a:xfrm>
          <a:prstGeom prst="rect">
            <a:avLst/>
          </a:prstGeom>
          <a:solidFill>
            <a:srgbClr val="E0301E"/>
          </a:solidFill>
          <a:ln>
            <a:noFill/>
          </a:ln>
        </p:spPr>
        <p:txBody>
          <a:bodyPr spcFirstLastPara="1" wrap="square" lIns="438900" tIns="1440000" rIns="252000" bIns="180000" anchor="t" anchorCtr="0">
            <a:noAutofit/>
          </a:bodyPr>
          <a:lstStyle>
            <a:lvl1pPr marL="457200" marR="0" lvl="0" indent="-228600" algn="l" rtl="0">
              <a:lnSpc>
                <a:spcPct val="90000"/>
              </a:lnSpc>
              <a:spcBef>
                <a:spcPts val="0"/>
              </a:spcBef>
              <a:spcAft>
                <a:spcPts val="0"/>
              </a:spcAft>
              <a:buClr>
                <a:schemeClr val="lt1"/>
              </a:buClr>
              <a:buSzPts val="2600"/>
              <a:buFont typeface="Arial"/>
              <a:buNone/>
              <a:defRPr sz="26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11" name="Google Shape;511;p91"/>
          <p:cNvSpPr/>
          <p:nvPr/>
        </p:nvSpPr>
        <p:spPr>
          <a:xfrm rot="10800000">
            <a:off x="442912" y="1623703"/>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12" name="Google Shape;512;p9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Lines 2">
  <p:cSld name="Title Slide Lines 2">
    <p:bg>
      <p:bgPr>
        <a:solidFill>
          <a:srgbClr val="DEDEDE"/>
        </a:solidFill>
        <a:effectLst/>
      </p:bgPr>
    </p:bg>
    <p:spTree>
      <p:nvGrpSpPr>
        <p:cNvPr id="1" name="Shape 67"/>
        <p:cNvGrpSpPr/>
        <p:nvPr/>
      </p:nvGrpSpPr>
      <p:grpSpPr>
        <a:xfrm>
          <a:off x="0" y="0"/>
          <a:ext cx="0" cy="0"/>
          <a:chOff x="0" y="0"/>
          <a:chExt cx="0" cy="0"/>
        </a:xfrm>
      </p:grpSpPr>
      <p:grpSp>
        <p:nvGrpSpPr>
          <p:cNvPr id="68" name="Google Shape;68;p10"/>
          <p:cNvGrpSpPr/>
          <p:nvPr/>
        </p:nvGrpSpPr>
        <p:grpSpPr>
          <a:xfrm>
            <a:off x="0" y="0"/>
            <a:ext cx="12192000" cy="6858000"/>
            <a:chOff x="0" y="0"/>
            <a:chExt cx="12192000" cy="6858000"/>
          </a:xfrm>
        </p:grpSpPr>
        <p:sp>
          <p:nvSpPr>
            <p:cNvPr id="69" name="Google Shape;69;p10"/>
            <p:cNvSpPr/>
            <p:nvPr/>
          </p:nvSpPr>
          <p:spPr>
            <a:xfrm>
              <a:off x="0" y="0"/>
              <a:ext cx="12192000" cy="6858000"/>
            </a:xfrm>
            <a:custGeom>
              <a:avLst/>
              <a:gdLst/>
              <a:ahLst/>
              <a:cxnLst/>
              <a:rect l="l" t="t" r="r" b="b"/>
              <a:pathLst>
                <a:path w="12192000" h="6858000" extrusionOk="0">
                  <a:moveTo>
                    <a:pt x="9144000" y="0"/>
                  </a:moveTo>
                  <a:lnTo>
                    <a:pt x="9450000" y="0"/>
                  </a:lnTo>
                  <a:lnTo>
                    <a:pt x="9450000" y="3309692"/>
                  </a:lnTo>
                  <a:lnTo>
                    <a:pt x="12192000" y="3309692"/>
                  </a:lnTo>
                  <a:lnTo>
                    <a:pt x="12192000" y="3615692"/>
                  </a:lnTo>
                  <a:lnTo>
                    <a:pt x="9450000" y="3615692"/>
                  </a:lnTo>
                  <a:lnTo>
                    <a:pt x="9450000" y="4394836"/>
                  </a:lnTo>
                  <a:lnTo>
                    <a:pt x="12192000" y="4394836"/>
                  </a:lnTo>
                  <a:lnTo>
                    <a:pt x="12192000" y="4700836"/>
                  </a:lnTo>
                  <a:lnTo>
                    <a:pt x="9450000" y="4700836"/>
                  </a:lnTo>
                  <a:lnTo>
                    <a:pt x="9450000" y="6858000"/>
                  </a:lnTo>
                  <a:lnTo>
                    <a:pt x="9144000" y="6858000"/>
                  </a:lnTo>
                  <a:lnTo>
                    <a:pt x="9144000" y="4700836"/>
                  </a:lnTo>
                  <a:lnTo>
                    <a:pt x="0" y="4700836"/>
                  </a:lnTo>
                  <a:lnTo>
                    <a:pt x="0" y="4394836"/>
                  </a:lnTo>
                  <a:lnTo>
                    <a:pt x="9144000" y="4394836"/>
                  </a:lnTo>
                  <a:lnTo>
                    <a:pt x="9144000" y="3615692"/>
                  </a:lnTo>
                  <a:lnTo>
                    <a:pt x="0" y="3615692"/>
                  </a:lnTo>
                  <a:lnTo>
                    <a:pt x="0" y="3309692"/>
                  </a:lnTo>
                  <a:lnTo>
                    <a:pt x="9144000" y="3309692"/>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0" name="Google Shape;70;p10"/>
            <p:cNvPicPr preferRelativeResize="0"/>
            <p:nvPr/>
          </p:nvPicPr>
          <p:blipFill rotWithShape="1">
            <a:blip r:embed="rId2">
              <a:alphaModFix/>
            </a:blip>
            <a:srcRect/>
            <a:stretch/>
          </p:blipFill>
          <p:spPr>
            <a:xfrm>
              <a:off x="185139" y="5330952"/>
              <a:ext cx="1636776" cy="1351185"/>
            </a:xfrm>
            <a:prstGeom prst="rect">
              <a:avLst/>
            </a:prstGeom>
            <a:noFill/>
            <a:ln>
              <a:noFill/>
            </a:ln>
          </p:spPr>
        </p:pic>
      </p:grpSp>
      <p:sp>
        <p:nvSpPr>
          <p:cNvPr id="71" name="Google Shape;71;p10"/>
          <p:cNvSpPr txBox="1">
            <a:spLocks noGrp="1"/>
          </p:cNvSpPr>
          <p:nvPr>
            <p:ph type="subTitle" idx="1"/>
          </p:nvPr>
        </p:nvSpPr>
        <p:spPr>
          <a:xfrm>
            <a:off x="442913" y="3713607"/>
            <a:ext cx="5473700" cy="594221"/>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72" name="Google Shape;72;p10"/>
          <p:cNvSpPr txBox="1">
            <a:spLocks noGrp="1"/>
          </p:cNvSpPr>
          <p:nvPr>
            <p:ph type="ctrTitle"/>
          </p:nvPr>
        </p:nvSpPr>
        <p:spPr>
          <a:xfrm>
            <a:off x="442912" y="428623"/>
            <a:ext cx="7418387" cy="2011680"/>
          </a:xfrm>
          <a:prstGeom prst="rect">
            <a:avLst/>
          </a:prstGeom>
          <a:noFill/>
          <a:ln>
            <a:noFill/>
          </a:ln>
        </p:spPr>
        <p:txBody>
          <a:bodyPr spcFirstLastPara="1" wrap="square" lIns="0" tIns="0" rIns="0" bIns="0" anchor="b" anchorCtr="0">
            <a:noAutofit/>
          </a:bodyPr>
          <a:lstStyle>
            <a:lvl1pPr marR="0" lvl="0" algn="l" rtl="0">
              <a:lnSpc>
                <a:spcPct val="85000"/>
              </a:lnSpc>
              <a:spcBef>
                <a:spcPts val="0"/>
              </a:spcBef>
              <a:spcAft>
                <a:spcPts val="0"/>
              </a:spcAft>
              <a:buClr>
                <a:schemeClr val="dk1"/>
              </a:buClr>
              <a:buSzPts val="4500"/>
              <a:buFont typeface="Georgia"/>
              <a:buNone/>
              <a:defRPr sz="45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matchingName="Quote 1 Image Orange">
  <p:cSld name="Quote 1 Image Orange">
    <p:bg>
      <p:bgPr>
        <a:solidFill>
          <a:srgbClr val="D04A02"/>
        </a:solidFill>
        <a:effectLst/>
      </p:bgPr>
    </p:bg>
    <p:spTree>
      <p:nvGrpSpPr>
        <p:cNvPr id="1" name="Shape 513"/>
        <p:cNvGrpSpPr/>
        <p:nvPr/>
      </p:nvGrpSpPr>
      <p:grpSpPr>
        <a:xfrm>
          <a:off x="0" y="0"/>
          <a:ext cx="0" cy="0"/>
          <a:chOff x="0" y="0"/>
          <a:chExt cx="0" cy="0"/>
        </a:xfrm>
      </p:grpSpPr>
      <p:sp>
        <p:nvSpPr>
          <p:cNvPr id="514" name="Google Shape;514;p92"/>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515" name="Google Shape;515;p92"/>
          <p:cNvSpPr txBox="1">
            <a:spLocks noGrp="1"/>
          </p:cNvSpPr>
          <p:nvPr>
            <p:ph type="body" idx="1"/>
          </p:nvPr>
        </p:nvSpPr>
        <p:spPr>
          <a:xfrm>
            <a:off x="442913" y="1714500"/>
            <a:ext cx="5299500"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16" name="Google Shape;516;p92"/>
          <p:cNvSpPr/>
          <p:nvPr/>
        </p:nvSpPr>
        <p:spPr>
          <a:xfrm rot="10800000">
            <a:off x="442912"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17" name="Google Shape;517;p92"/>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18" name="Google Shape;518;p92"/>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Quote 1 Image">
  <p:cSld name="Quote 1 Image">
    <p:spTree>
      <p:nvGrpSpPr>
        <p:cNvPr id="1" name="Shape 519"/>
        <p:cNvGrpSpPr/>
        <p:nvPr/>
      </p:nvGrpSpPr>
      <p:grpSpPr>
        <a:xfrm>
          <a:off x="0" y="0"/>
          <a:ext cx="0" cy="0"/>
          <a:chOff x="0" y="0"/>
          <a:chExt cx="0" cy="0"/>
        </a:xfrm>
      </p:grpSpPr>
      <p:sp>
        <p:nvSpPr>
          <p:cNvPr id="520" name="Google Shape;520;p93"/>
          <p:cNvSpPr/>
          <p:nvPr/>
        </p:nvSpPr>
        <p:spPr>
          <a:xfrm>
            <a:off x="6096000" y="0"/>
            <a:ext cx="6096000" cy="6858000"/>
          </a:xfrm>
          <a:prstGeom prst="rect">
            <a:avLst/>
          </a:prstGeom>
          <a:solidFill>
            <a:srgbClr val="DEDED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a:solidFill>
                <a:schemeClr val="lt1"/>
              </a:solidFill>
              <a:latin typeface="Arial"/>
              <a:ea typeface="Arial"/>
              <a:cs typeface="Arial"/>
              <a:sym typeface="Arial"/>
            </a:endParaRPr>
          </a:p>
        </p:txBody>
      </p:sp>
      <p:sp>
        <p:nvSpPr>
          <p:cNvPr id="521" name="Google Shape;521;p93"/>
          <p:cNvSpPr txBox="1">
            <a:spLocks noGrp="1"/>
          </p:cNvSpPr>
          <p:nvPr>
            <p:ph type="body" idx="1"/>
          </p:nvPr>
        </p:nvSpPr>
        <p:spPr>
          <a:xfrm>
            <a:off x="442913" y="1714500"/>
            <a:ext cx="5299500" cy="44577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522" name="Google Shape;522;p93"/>
          <p:cNvSpPr/>
          <p:nvPr/>
        </p:nvSpPr>
        <p:spPr>
          <a:xfrm rot="10800000">
            <a:off x="442912" y="687001"/>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23" name="Google Shape;523;p93"/>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Quote 2 Orange">
  <p:cSld name="Quote 2 Orange">
    <p:bg>
      <p:bgPr>
        <a:solidFill>
          <a:srgbClr val="D04A02"/>
        </a:solidFill>
        <a:effectLst/>
      </p:bgPr>
    </p:bg>
    <p:spTree>
      <p:nvGrpSpPr>
        <p:cNvPr id="1" name="Shape 524"/>
        <p:cNvGrpSpPr/>
        <p:nvPr/>
      </p:nvGrpSpPr>
      <p:grpSpPr>
        <a:xfrm>
          <a:off x="0" y="0"/>
          <a:ext cx="0" cy="0"/>
          <a:chOff x="0" y="0"/>
          <a:chExt cx="0" cy="0"/>
        </a:xfrm>
      </p:grpSpPr>
      <p:sp>
        <p:nvSpPr>
          <p:cNvPr id="525" name="Google Shape;525;p94"/>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26" name="Google Shape;526;p94"/>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27" name="Google Shape;527;p94"/>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
        <p:nvSpPr>
          <p:cNvPr id="528" name="Google Shape;528;p94"/>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matchingName="Quote 2 Red">
  <p:cSld name="Quote 2 Red">
    <p:bg>
      <p:bgPr>
        <a:solidFill>
          <a:srgbClr val="E0301E"/>
        </a:solidFill>
        <a:effectLst/>
      </p:bgPr>
    </p:bg>
    <p:spTree>
      <p:nvGrpSpPr>
        <p:cNvPr id="1" name="Shape 529"/>
        <p:cNvGrpSpPr/>
        <p:nvPr/>
      </p:nvGrpSpPr>
      <p:grpSpPr>
        <a:xfrm>
          <a:off x="0" y="0"/>
          <a:ext cx="0" cy="0"/>
          <a:chOff x="0" y="0"/>
          <a:chExt cx="0" cy="0"/>
        </a:xfrm>
      </p:grpSpPr>
      <p:sp>
        <p:nvSpPr>
          <p:cNvPr id="530" name="Google Shape;530;p95"/>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31" name="Google Shape;531;p9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32" name="Google Shape;532;p95"/>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
        <p:nvSpPr>
          <p:cNvPr id="533" name="Google Shape;533;p95"/>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matchingName="Quote 2 Rose">
  <p:cSld name="Quote 2 Rose">
    <p:bg>
      <p:bgPr>
        <a:solidFill>
          <a:srgbClr val="D93954"/>
        </a:solidFill>
        <a:effectLst/>
      </p:bgPr>
    </p:bg>
    <p:spTree>
      <p:nvGrpSpPr>
        <p:cNvPr id="1" name="Shape 534"/>
        <p:cNvGrpSpPr/>
        <p:nvPr/>
      </p:nvGrpSpPr>
      <p:grpSpPr>
        <a:xfrm>
          <a:off x="0" y="0"/>
          <a:ext cx="0" cy="0"/>
          <a:chOff x="0" y="0"/>
          <a:chExt cx="0" cy="0"/>
        </a:xfrm>
      </p:grpSpPr>
      <p:sp>
        <p:nvSpPr>
          <p:cNvPr id="535" name="Google Shape;535;p96"/>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36" name="Google Shape;536;p96"/>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37" name="Google Shape;537;p96"/>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
        <p:nvSpPr>
          <p:cNvPr id="538" name="Google Shape;538;p96"/>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matchingName="Quote 2 Grey">
  <p:cSld name="Quote 2 Grey">
    <p:bg>
      <p:bgPr>
        <a:solidFill>
          <a:srgbClr val="464646"/>
        </a:solidFill>
        <a:effectLst/>
      </p:bgPr>
    </p:bg>
    <p:spTree>
      <p:nvGrpSpPr>
        <p:cNvPr id="1" name="Shape 539"/>
        <p:cNvGrpSpPr/>
        <p:nvPr/>
      </p:nvGrpSpPr>
      <p:grpSpPr>
        <a:xfrm>
          <a:off x="0" y="0"/>
          <a:ext cx="0" cy="0"/>
          <a:chOff x="0" y="0"/>
          <a:chExt cx="0" cy="0"/>
        </a:xfrm>
      </p:grpSpPr>
      <p:sp>
        <p:nvSpPr>
          <p:cNvPr id="540" name="Google Shape;540;p97"/>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lt1"/>
              </a:buClr>
              <a:buSzPts val="3800"/>
              <a:buFont typeface="Arial"/>
              <a:buNone/>
              <a:defRPr sz="3800" b="0" i="0" u="none" strike="noStrike" cap="none">
                <a:solidFill>
                  <a:schemeClr val="lt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lt1"/>
              </a:buClr>
              <a:buSzPts val="1600"/>
              <a:buFont typeface="Arial"/>
              <a:buNone/>
              <a:defRPr sz="1600" b="1" i="0" u="none" strike="noStrike" cap="none">
                <a:solidFill>
                  <a:schemeClr val="lt1"/>
                </a:solidFill>
                <a:latin typeface="Arial"/>
                <a:ea typeface="Arial"/>
                <a:cs typeface="Arial"/>
                <a:sym typeface="Arial"/>
              </a:defRPr>
            </a:lvl2pPr>
            <a:lvl3pPr marL="1371600" marR="0" lvl="2"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3pPr>
            <a:lvl4pPr marL="1828800" marR="0" lvl="3"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4pPr>
            <a:lvl5pPr marL="2286000" marR="0" lvl="4"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5pPr>
            <a:lvl6pPr marL="2743200" marR="0" lvl="5"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6pPr>
            <a:lvl7pPr marL="3200400" marR="0" lvl="6"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7pPr>
            <a:lvl8pPr marL="3657600" marR="0" lvl="7"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8pPr>
            <a:lvl9pPr marL="4114800" marR="0" lvl="8" indent="-228600" algn="l" rtl="0">
              <a:lnSpc>
                <a:spcPct val="100000"/>
              </a:lnSpc>
              <a:spcBef>
                <a:spcPts val="0"/>
              </a:spcBef>
              <a:spcAft>
                <a:spcPts val="0"/>
              </a:spcAft>
              <a:buClr>
                <a:schemeClr val="lt1"/>
              </a:buClr>
              <a:buSzPts val="1600"/>
              <a:buFont typeface="Arial"/>
              <a:buNone/>
              <a:defRPr sz="1600" b="0" i="0" u="none" strike="noStrike" cap="none">
                <a:solidFill>
                  <a:schemeClr val="lt1"/>
                </a:solidFill>
                <a:latin typeface="Arial"/>
                <a:ea typeface="Arial"/>
                <a:cs typeface="Arial"/>
                <a:sym typeface="Arial"/>
              </a:defRPr>
            </a:lvl9pPr>
          </a:lstStyle>
          <a:p>
            <a:endParaRPr/>
          </a:p>
        </p:txBody>
      </p:sp>
      <p:sp>
        <p:nvSpPr>
          <p:cNvPr id="541" name="Google Shape;541;p97"/>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42" name="Google Shape;542;p97"/>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lt1"/>
                </a:solidFill>
                <a:latin typeface="Arial"/>
                <a:ea typeface="Arial"/>
                <a:cs typeface="Arial"/>
                <a:sym typeface="Arial"/>
              </a:defRPr>
            </a:lvl1pPr>
            <a:lvl2pPr marL="0" marR="0" lvl="1" indent="0" algn="r" rtl="0">
              <a:spcBef>
                <a:spcPts val="0"/>
              </a:spcBef>
              <a:buNone/>
              <a:defRPr sz="750">
                <a:solidFill>
                  <a:schemeClr val="lt1"/>
                </a:solidFill>
                <a:latin typeface="Arial"/>
                <a:ea typeface="Arial"/>
                <a:cs typeface="Arial"/>
                <a:sym typeface="Arial"/>
              </a:defRPr>
            </a:lvl2pPr>
            <a:lvl3pPr marL="0" marR="0" lvl="2" indent="0" algn="r" rtl="0">
              <a:spcBef>
                <a:spcPts val="0"/>
              </a:spcBef>
              <a:buNone/>
              <a:defRPr sz="750">
                <a:solidFill>
                  <a:schemeClr val="lt1"/>
                </a:solidFill>
                <a:latin typeface="Arial"/>
                <a:ea typeface="Arial"/>
                <a:cs typeface="Arial"/>
                <a:sym typeface="Arial"/>
              </a:defRPr>
            </a:lvl3pPr>
            <a:lvl4pPr marL="0" marR="0" lvl="3" indent="0" algn="r" rtl="0">
              <a:spcBef>
                <a:spcPts val="0"/>
              </a:spcBef>
              <a:buNone/>
              <a:defRPr sz="750">
                <a:solidFill>
                  <a:schemeClr val="lt1"/>
                </a:solidFill>
                <a:latin typeface="Arial"/>
                <a:ea typeface="Arial"/>
                <a:cs typeface="Arial"/>
                <a:sym typeface="Arial"/>
              </a:defRPr>
            </a:lvl4pPr>
            <a:lvl5pPr marL="0" marR="0" lvl="4" indent="0" algn="r" rtl="0">
              <a:spcBef>
                <a:spcPts val="0"/>
              </a:spcBef>
              <a:buNone/>
              <a:defRPr sz="750">
                <a:solidFill>
                  <a:schemeClr val="lt1"/>
                </a:solidFill>
                <a:latin typeface="Arial"/>
                <a:ea typeface="Arial"/>
                <a:cs typeface="Arial"/>
                <a:sym typeface="Arial"/>
              </a:defRPr>
            </a:lvl5pPr>
            <a:lvl6pPr marL="0" marR="0" lvl="5" indent="0" algn="r" rtl="0">
              <a:spcBef>
                <a:spcPts val="0"/>
              </a:spcBef>
              <a:buNone/>
              <a:defRPr sz="750">
                <a:solidFill>
                  <a:schemeClr val="lt1"/>
                </a:solidFill>
                <a:latin typeface="Arial"/>
                <a:ea typeface="Arial"/>
                <a:cs typeface="Arial"/>
                <a:sym typeface="Arial"/>
              </a:defRPr>
            </a:lvl6pPr>
            <a:lvl7pPr marL="0" marR="0" lvl="6" indent="0" algn="r" rtl="0">
              <a:spcBef>
                <a:spcPts val="0"/>
              </a:spcBef>
              <a:buNone/>
              <a:defRPr sz="750">
                <a:solidFill>
                  <a:schemeClr val="lt1"/>
                </a:solidFill>
                <a:latin typeface="Arial"/>
                <a:ea typeface="Arial"/>
                <a:cs typeface="Arial"/>
                <a:sym typeface="Arial"/>
              </a:defRPr>
            </a:lvl7pPr>
            <a:lvl8pPr marL="0" marR="0" lvl="7" indent="0" algn="r" rtl="0">
              <a:spcBef>
                <a:spcPts val="0"/>
              </a:spcBef>
              <a:buNone/>
              <a:defRPr sz="750">
                <a:solidFill>
                  <a:schemeClr val="lt1"/>
                </a:solidFill>
                <a:latin typeface="Arial"/>
                <a:ea typeface="Arial"/>
                <a:cs typeface="Arial"/>
                <a:sym typeface="Arial"/>
              </a:defRPr>
            </a:lvl8pPr>
            <a:lvl9pPr marL="0" marR="0" lvl="8" indent="0" algn="r" rtl="0">
              <a:spcBef>
                <a:spcPts val="0"/>
              </a:spcBef>
              <a:buNone/>
              <a:defRPr sz="750">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43" name="Google Shape;543;p97"/>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a:solidFill>
                  <a:schemeClr val="lt1"/>
                </a:solidFill>
                <a:latin typeface="Arial"/>
                <a:ea typeface="Arial"/>
                <a:cs typeface="Arial"/>
                <a:sym typeface="Arial"/>
              </a:rPr>
              <a:t>PwC</a:t>
            </a:r>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544"/>
        <p:cNvGrpSpPr/>
        <p:nvPr/>
      </p:nvGrpSpPr>
      <p:grpSpPr>
        <a:xfrm>
          <a:off x="0" y="0"/>
          <a:ext cx="0" cy="0"/>
          <a:chOff x="0" y="0"/>
          <a:chExt cx="0" cy="0"/>
        </a:xfrm>
      </p:grpSpPr>
      <p:sp>
        <p:nvSpPr>
          <p:cNvPr id="545" name="Google Shape;545;p98"/>
          <p:cNvSpPr txBox="1">
            <a:spLocks noGrp="1"/>
          </p:cNvSpPr>
          <p:nvPr>
            <p:ph type="body" idx="1"/>
          </p:nvPr>
        </p:nvSpPr>
        <p:spPr>
          <a:xfrm>
            <a:off x="442914" y="2274570"/>
            <a:ext cx="9540300" cy="3897600"/>
          </a:xfrm>
          <a:prstGeom prst="rect">
            <a:avLst/>
          </a:prstGeom>
          <a:noFill/>
          <a:ln>
            <a:noFill/>
          </a:ln>
        </p:spPr>
        <p:txBody>
          <a:bodyPr spcFirstLastPara="1" wrap="square" lIns="0" tIns="0" rIns="0" bIns="0" anchor="t" anchorCtr="0">
            <a:noAutofit/>
          </a:bodyPr>
          <a:lstStyle>
            <a:lvl1pPr marL="457200" marR="0" lvl="0" indent="-228600" algn="l" rtl="0">
              <a:lnSpc>
                <a:spcPct val="85000"/>
              </a:lnSpc>
              <a:spcBef>
                <a:spcPts val="0"/>
              </a:spcBef>
              <a:spcAft>
                <a:spcPts val="0"/>
              </a:spcAft>
              <a:buClr>
                <a:schemeClr val="dk1"/>
              </a:buClr>
              <a:buSzPts val="3800"/>
              <a:buFont typeface="Arial"/>
              <a:buNone/>
              <a:defRPr sz="3800" b="0" i="0" u="none" strike="noStrike" cap="none">
                <a:solidFill>
                  <a:schemeClr val="dk1"/>
                </a:solidFill>
                <a:latin typeface="Georgia"/>
                <a:ea typeface="Georgia"/>
                <a:cs typeface="Georgia"/>
                <a:sym typeface="Georgia"/>
              </a:defRPr>
            </a:lvl1pPr>
            <a:lvl2pPr marL="914400" marR="0" lvl="1" indent="-228600" algn="l" rtl="0">
              <a:lnSpc>
                <a:spcPct val="100000"/>
              </a:lnSpc>
              <a:spcBef>
                <a:spcPts val="30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546" name="Google Shape;546;p98"/>
          <p:cNvSpPr/>
          <p:nvPr/>
        </p:nvSpPr>
        <p:spPr>
          <a:xfrm rot="10800000">
            <a:off x="442912" y="1362959"/>
            <a:ext cx="871539" cy="679451"/>
          </a:xfrm>
          <a:custGeom>
            <a:avLst/>
            <a:gdLst/>
            <a:ahLst/>
            <a:cxnLst/>
            <a:rect l="l" t="t" r="r" b="b"/>
            <a:pathLst>
              <a:path w="1811" h="1424" extrusionOk="0">
                <a:moveTo>
                  <a:pt x="1757" y="1424"/>
                </a:moveTo>
                <a:lnTo>
                  <a:pt x="1757" y="1424"/>
                </a:lnTo>
                <a:lnTo>
                  <a:pt x="1099" y="1424"/>
                </a:lnTo>
                <a:lnTo>
                  <a:pt x="1099" y="953"/>
                </a:lnTo>
                <a:cubicBezTo>
                  <a:pt x="1099" y="761"/>
                  <a:pt x="1115" y="610"/>
                  <a:pt x="1149" y="501"/>
                </a:cubicBezTo>
                <a:cubicBezTo>
                  <a:pt x="1183" y="392"/>
                  <a:pt x="1245" y="293"/>
                  <a:pt x="1337" y="206"/>
                </a:cubicBezTo>
                <a:cubicBezTo>
                  <a:pt x="1428" y="118"/>
                  <a:pt x="1543" y="50"/>
                  <a:pt x="1682" y="0"/>
                </a:cubicBezTo>
                <a:lnTo>
                  <a:pt x="1811" y="271"/>
                </a:lnTo>
                <a:cubicBezTo>
                  <a:pt x="1680" y="315"/>
                  <a:pt x="1586" y="376"/>
                  <a:pt x="1529" y="454"/>
                </a:cubicBezTo>
                <a:cubicBezTo>
                  <a:pt x="1472" y="532"/>
                  <a:pt x="1442" y="636"/>
                  <a:pt x="1439" y="766"/>
                </a:cubicBezTo>
                <a:lnTo>
                  <a:pt x="1757" y="766"/>
                </a:lnTo>
                <a:lnTo>
                  <a:pt x="1757" y="1424"/>
                </a:lnTo>
                <a:close/>
                <a:moveTo>
                  <a:pt x="658" y="1424"/>
                </a:moveTo>
                <a:lnTo>
                  <a:pt x="658" y="1424"/>
                </a:lnTo>
                <a:lnTo>
                  <a:pt x="0" y="1424"/>
                </a:lnTo>
                <a:lnTo>
                  <a:pt x="0" y="953"/>
                </a:lnTo>
                <a:cubicBezTo>
                  <a:pt x="0" y="763"/>
                  <a:pt x="16" y="612"/>
                  <a:pt x="50" y="502"/>
                </a:cubicBezTo>
                <a:cubicBezTo>
                  <a:pt x="83" y="392"/>
                  <a:pt x="146" y="293"/>
                  <a:pt x="236" y="206"/>
                </a:cubicBezTo>
                <a:cubicBezTo>
                  <a:pt x="327" y="118"/>
                  <a:pt x="442" y="50"/>
                  <a:pt x="583" y="0"/>
                </a:cubicBezTo>
                <a:lnTo>
                  <a:pt x="712" y="271"/>
                </a:lnTo>
                <a:cubicBezTo>
                  <a:pt x="581" y="315"/>
                  <a:pt x="487" y="376"/>
                  <a:pt x="430" y="454"/>
                </a:cubicBezTo>
                <a:cubicBezTo>
                  <a:pt x="373" y="532"/>
                  <a:pt x="342" y="636"/>
                  <a:pt x="339" y="766"/>
                </a:cubicBezTo>
                <a:lnTo>
                  <a:pt x="658" y="766"/>
                </a:lnTo>
                <a:lnTo>
                  <a:pt x="658" y="1424"/>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47" name="Google Shape;547;p9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48"/>
        <p:cNvGrpSpPr/>
        <p:nvPr/>
      </p:nvGrpSpPr>
      <p:grpSpPr>
        <a:xfrm>
          <a:off x="0" y="0"/>
          <a:ext cx="0" cy="0"/>
          <a:chOff x="0" y="0"/>
          <a:chExt cx="0" cy="0"/>
        </a:xfrm>
      </p:grpSpPr>
      <p:sp>
        <p:nvSpPr>
          <p:cNvPr id="549" name="Google Shape;549;p99"/>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50" name="Google Shape;550;p99"/>
          <p:cNvSpPr txBox="1">
            <a:spLocks noGrp="1"/>
          </p:cNvSpPr>
          <p:nvPr>
            <p:ph type="body" idx="1"/>
          </p:nvPr>
        </p:nvSpPr>
        <p:spPr>
          <a:xfrm>
            <a:off x="442913" y="2103120"/>
            <a:ext cx="7418400" cy="40737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51" name="Google Shape;551;p99"/>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Title and Content - Subtitle">
  <p:cSld name="Title and Content - Subtitle">
    <p:spTree>
      <p:nvGrpSpPr>
        <p:cNvPr id="1" name="Shape 552"/>
        <p:cNvGrpSpPr/>
        <p:nvPr/>
      </p:nvGrpSpPr>
      <p:grpSpPr>
        <a:xfrm>
          <a:off x="0" y="0"/>
          <a:ext cx="0" cy="0"/>
          <a:chOff x="0" y="0"/>
          <a:chExt cx="0" cy="0"/>
        </a:xfrm>
      </p:grpSpPr>
      <p:sp>
        <p:nvSpPr>
          <p:cNvPr id="553" name="Google Shape;553;p100"/>
          <p:cNvSpPr txBox="1">
            <a:spLocks noGrp="1"/>
          </p:cNvSpPr>
          <p:nvPr>
            <p:ph type="title"/>
          </p:nvPr>
        </p:nvSpPr>
        <p:spPr>
          <a:xfrm>
            <a:off x="442913" y="430514"/>
            <a:ext cx="11306100" cy="5028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54" name="Google Shape;554;p100"/>
          <p:cNvSpPr txBox="1">
            <a:spLocks noGrp="1"/>
          </p:cNvSpPr>
          <p:nvPr>
            <p:ph type="body" idx="1"/>
          </p:nvPr>
        </p:nvSpPr>
        <p:spPr>
          <a:xfrm>
            <a:off x="442913" y="2103438"/>
            <a:ext cx="74184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55" name="Google Shape;555;p100"/>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556" name="Google Shape;556;p100"/>
          <p:cNvSpPr txBox="1">
            <a:spLocks noGrp="1"/>
          </p:cNvSpPr>
          <p:nvPr>
            <p:ph type="subTitle" idx="2"/>
          </p:nvPr>
        </p:nvSpPr>
        <p:spPr>
          <a:xfrm>
            <a:off x="442912" y="933433"/>
            <a:ext cx="11306100" cy="8859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85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One Column Content">
  <p:cSld name="One Column Content">
    <p:spTree>
      <p:nvGrpSpPr>
        <p:cNvPr id="1" name="Shape 557"/>
        <p:cNvGrpSpPr/>
        <p:nvPr/>
      </p:nvGrpSpPr>
      <p:grpSpPr>
        <a:xfrm>
          <a:off x="0" y="0"/>
          <a:ext cx="0" cy="0"/>
          <a:chOff x="0" y="0"/>
          <a:chExt cx="0" cy="0"/>
        </a:xfrm>
      </p:grpSpPr>
      <p:sp>
        <p:nvSpPr>
          <p:cNvPr id="558" name="Google Shape;558;p101"/>
          <p:cNvSpPr txBox="1">
            <a:spLocks noGrp="1"/>
          </p:cNvSpPr>
          <p:nvPr>
            <p:ph type="body" idx="1"/>
          </p:nvPr>
        </p:nvSpPr>
        <p:spPr>
          <a:xfrm>
            <a:off x="442914" y="2103438"/>
            <a:ext cx="35289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59" name="Google Shape;559;p101"/>
          <p:cNvSpPr txBox="1">
            <a:spLocks noGrp="1"/>
          </p:cNvSpPr>
          <p:nvPr>
            <p:ph type="title"/>
          </p:nvPr>
        </p:nvSpPr>
        <p:spPr>
          <a:xfrm>
            <a:off x="442913" y="432000"/>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60" name="Google Shape;560;p101"/>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a:solidFill>
                  <a:schemeClr val="dk1"/>
                </a:solidFill>
                <a:latin typeface="Arial"/>
                <a:ea typeface="Arial"/>
                <a:cs typeface="Arial"/>
                <a:sym typeface="Arial"/>
              </a:defRPr>
            </a:lvl1pPr>
            <a:lvl2pPr marL="0" marR="0" lvl="1" indent="0" algn="r" rtl="0">
              <a:spcBef>
                <a:spcPts val="0"/>
              </a:spcBef>
              <a:buNone/>
              <a:defRPr sz="750">
                <a:solidFill>
                  <a:schemeClr val="dk1"/>
                </a:solidFill>
                <a:latin typeface="Arial"/>
                <a:ea typeface="Arial"/>
                <a:cs typeface="Arial"/>
                <a:sym typeface="Arial"/>
              </a:defRPr>
            </a:lvl2pPr>
            <a:lvl3pPr marL="0" marR="0" lvl="2" indent="0" algn="r" rtl="0">
              <a:spcBef>
                <a:spcPts val="0"/>
              </a:spcBef>
              <a:buNone/>
              <a:defRPr sz="750">
                <a:solidFill>
                  <a:schemeClr val="dk1"/>
                </a:solidFill>
                <a:latin typeface="Arial"/>
                <a:ea typeface="Arial"/>
                <a:cs typeface="Arial"/>
                <a:sym typeface="Arial"/>
              </a:defRPr>
            </a:lvl3pPr>
            <a:lvl4pPr marL="0" marR="0" lvl="3" indent="0" algn="r" rtl="0">
              <a:spcBef>
                <a:spcPts val="0"/>
              </a:spcBef>
              <a:buNone/>
              <a:defRPr sz="750">
                <a:solidFill>
                  <a:schemeClr val="dk1"/>
                </a:solidFill>
                <a:latin typeface="Arial"/>
                <a:ea typeface="Arial"/>
                <a:cs typeface="Arial"/>
                <a:sym typeface="Arial"/>
              </a:defRPr>
            </a:lvl4pPr>
            <a:lvl5pPr marL="0" marR="0" lvl="4" indent="0" algn="r" rtl="0">
              <a:spcBef>
                <a:spcPts val="0"/>
              </a:spcBef>
              <a:buNone/>
              <a:defRPr sz="750">
                <a:solidFill>
                  <a:schemeClr val="dk1"/>
                </a:solidFill>
                <a:latin typeface="Arial"/>
                <a:ea typeface="Arial"/>
                <a:cs typeface="Arial"/>
                <a:sym typeface="Arial"/>
              </a:defRPr>
            </a:lvl5pPr>
            <a:lvl6pPr marL="0" marR="0" lvl="5" indent="0" algn="r" rtl="0">
              <a:spcBef>
                <a:spcPts val="0"/>
              </a:spcBef>
              <a:buNone/>
              <a:defRPr sz="750">
                <a:solidFill>
                  <a:schemeClr val="dk1"/>
                </a:solidFill>
                <a:latin typeface="Arial"/>
                <a:ea typeface="Arial"/>
                <a:cs typeface="Arial"/>
                <a:sym typeface="Arial"/>
              </a:defRPr>
            </a:lvl6pPr>
            <a:lvl7pPr marL="0" marR="0" lvl="6" indent="0" algn="r" rtl="0">
              <a:spcBef>
                <a:spcPts val="0"/>
              </a:spcBef>
              <a:buNone/>
              <a:defRPr sz="750">
                <a:solidFill>
                  <a:schemeClr val="dk1"/>
                </a:solidFill>
                <a:latin typeface="Arial"/>
                <a:ea typeface="Arial"/>
                <a:cs typeface="Arial"/>
                <a:sym typeface="Arial"/>
              </a:defRPr>
            </a:lvl7pPr>
            <a:lvl8pPr marL="0" marR="0" lvl="7" indent="0" algn="r" rtl="0">
              <a:spcBef>
                <a:spcPts val="0"/>
              </a:spcBef>
              <a:buNone/>
              <a:defRPr sz="750">
                <a:solidFill>
                  <a:schemeClr val="dk1"/>
                </a:solidFill>
                <a:latin typeface="Arial"/>
                <a:ea typeface="Arial"/>
                <a:cs typeface="Arial"/>
                <a:sym typeface="Arial"/>
              </a:defRPr>
            </a:lvl8pPr>
            <a:lvl9pPr marL="0" marR="0" lvl="8" indent="0" algn="r" rtl="0">
              <a:spcBef>
                <a:spcPts val="0"/>
              </a:spcBef>
              <a:buNone/>
              <a:defRPr sz="750">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9" Type="http://schemas.openxmlformats.org/officeDocument/2006/relationships/slideLayout" Target="../slideLayouts/slideLayout105.xml"/><Relationship Id="rId21" Type="http://schemas.openxmlformats.org/officeDocument/2006/relationships/slideLayout" Target="../slideLayouts/slideLayout87.xml"/><Relationship Id="rId34" Type="http://schemas.openxmlformats.org/officeDocument/2006/relationships/slideLayout" Target="../slideLayouts/slideLayout100.xml"/><Relationship Id="rId42" Type="http://schemas.openxmlformats.org/officeDocument/2006/relationships/slideLayout" Target="../slideLayouts/slideLayout108.xml"/><Relationship Id="rId47" Type="http://schemas.openxmlformats.org/officeDocument/2006/relationships/slideLayout" Target="../slideLayouts/slideLayout113.xml"/><Relationship Id="rId50" Type="http://schemas.openxmlformats.org/officeDocument/2006/relationships/slideLayout" Target="../slideLayouts/slideLayout116.xml"/><Relationship Id="rId55" Type="http://schemas.openxmlformats.org/officeDocument/2006/relationships/slideLayout" Target="../slideLayouts/slideLayout121.xml"/><Relationship Id="rId63" Type="http://schemas.openxmlformats.org/officeDocument/2006/relationships/slideLayout" Target="../slideLayouts/slideLayout12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32" Type="http://schemas.openxmlformats.org/officeDocument/2006/relationships/slideLayout" Target="../slideLayouts/slideLayout98.xml"/><Relationship Id="rId37" Type="http://schemas.openxmlformats.org/officeDocument/2006/relationships/slideLayout" Target="../slideLayouts/slideLayout103.xml"/><Relationship Id="rId40" Type="http://schemas.openxmlformats.org/officeDocument/2006/relationships/slideLayout" Target="../slideLayouts/slideLayout106.xml"/><Relationship Id="rId45" Type="http://schemas.openxmlformats.org/officeDocument/2006/relationships/slideLayout" Target="../slideLayouts/slideLayout111.xml"/><Relationship Id="rId53" Type="http://schemas.openxmlformats.org/officeDocument/2006/relationships/slideLayout" Target="../slideLayouts/slideLayout119.xml"/><Relationship Id="rId58" Type="http://schemas.openxmlformats.org/officeDocument/2006/relationships/slideLayout" Target="../slideLayouts/slideLayout124.xml"/><Relationship Id="rId66" Type="http://schemas.openxmlformats.org/officeDocument/2006/relationships/slideLayout" Target="../slideLayouts/slideLayout132.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36" Type="http://schemas.openxmlformats.org/officeDocument/2006/relationships/slideLayout" Target="../slideLayouts/slideLayout102.xml"/><Relationship Id="rId49" Type="http://schemas.openxmlformats.org/officeDocument/2006/relationships/slideLayout" Target="../slideLayouts/slideLayout115.xml"/><Relationship Id="rId57" Type="http://schemas.openxmlformats.org/officeDocument/2006/relationships/slideLayout" Target="../slideLayouts/slideLayout123.xml"/><Relationship Id="rId61" Type="http://schemas.openxmlformats.org/officeDocument/2006/relationships/slideLayout" Target="../slideLayouts/slideLayout127.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31" Type="http://schemas.openxmlformats.org/officeDocument/2006/relationships/slideLayout" Target="../slideLayouts/slideLayout97.xml"/><Relationship Id="rId44" Type="http://schemas.openxmlformats.org/officeDocument/2006/relationships/slideLayout" Target="../slideLayouts/slideLayout110.xml"/><Relationship Id="rId52" Type="http://schemas.openxmlformats.org/officeDocument/2006/relationships/slideLayout" Target="../slideLayouts/slideLayout118.xml"/><Relationship Id="rId60" Type="http://schemas.openxmlformats.org/officeDocument/2006/relationships/slideLayout" Target="../slideLayouts/slideLayout126.xml"/><Relationship Id="rId65" Type="http://schemas.openxmlformats.org/officeDocument/2006/relationships/slideLayout" Target="../slideLayouts/slideLayout131.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slideLayout" Target="../slideLayouts/slideLayout96.xml"/><Relationship Id="rId35" Type="http://schemas.openxmlformats.org/officeDocument/2006/relationships/slideLayout" Target="../slideLayouts/slideLayout101.xml"/><Relationship Id="rId43" Type="http://schemas.openxmlformats.org/officeDocument/2006/relationships/slideLayout" Target="../slideLayouts/slideLayout109.xml"/><Relationship Id="rId48" Type="http://schemas.openxmlformats.org/officeDocument/2006/relationships/slideLayout" Target="../slideLayouts/slideLayout114.xml"/><Relationship Id="rId56" Type="http://schemas.openxmlformats.org/officeDocument/2006/relationships/slideLayout" Target="../slideLayouts/slideLayout122.xml"/><Relationship Id="rId64" Type="http://schemas.openxmlformats.org/officeDocument/2006/relationships/slideLayout" Target="../slideLayouts/slideLayout130.xml"/><Relationship Id="rId8" Type="http://schemas.openxmlformats.org/officeDocument/2006/relationships/slideLayout" Target="../slideLayouts/slideLayout74.xml"/><Relationship Id="rId51" Type="http://schemas.openxmlformats.org/officeDocument/2006/relationships/slideLayout" Target="../slideLayouts/slideLayout117.xml"/><Relationship Id="rId3" Type="http://schemas.openxmlformats.org/officeDocument/2006/relationships/slideLayout" Target="../slideLayouts/slideLayout69.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33" Type="http://schemas.openxmlformats.org/officeDocument/2006/relationships/slideLayout" Target="../slideLayouts/slideLayout99.xml"/><Relationship Id="rId38" Type="http://schemas.openxmlformats.org/officeDocument/2006/relationships/slideLayout" Target="../slideLayouts/slideLayout104.xml"/><Relationship Id="rId46" Type="http://schemas.openxmlformats.org/officeDocument/2006/relationships/slideLayout" Target="../slideLayouts/slideLayout112.xml"/><Relationship Id="rId59" Type="http://schemas.openxmlformats.org/officeDocument/2006/relationships/slideLayout" Target="../slideLayouts/slideLayout125.xml"/><Relationship Id="rId67" Type="http://schemas.openxmlformats.org/officeDocument/2006/relationships/theme" Target="../theme/theme2.xml"/><Relationship Id="rId20" Type="http://schemas.openxmlformats.org/officeDocument/2006/relationships/slideLayout" Target="../slideLayouts/slideLayout86.xml"/><Relationship Id="rId41" Type="http://schemas.openxmlformats.org/officeDocument/2006/relationships/slideLayout" Target="../slideLayouts/slideLayout107.xml"/><Relationship Id="rId54" Type="http://schemas.openxmlformats.org/officeDocument/2006/relationships/slideLayout" Target="../slideLayouts/slideLayout120.xml"/><Relationship Id="rId62" Type="http://schemas.openxmlformats.org/officeDocument/2006/relationships/slideLayout" Target="../slideLayouts/slideLayout12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9" Type="http://schemas.openxmlformats.org/officeDocument/2006/relationships/slideLayout" Target="../slideLayouts/slideLayout171.xml"/><Relationship Id="rId21" Type="http://schemas.openxmlformats.org/officeDocument/2006/relationships/slideLayout" Target="../slideLayouts/slideLayout153.xml"/><Relationship Id="rId34" Type="http://schemas.openxmlformats.org/officeDocument/2006/relationships/slideLayout" Target="../slideLayouts/slideLayout166.xml"/><Relationship Id="rId42" Type="http://schemas.openxmlformats.org/officeDocument/2006/relationships/slideLayout" Target="../slideLayouts/slideLayout174.xml"/><Relationship Id="rId47" Type="http://schemas.openxmlformats.org/officeDocument/2006/relationships/slideLayout" Target="../slideLayouts/slideLayout179.xml"/><Relationship Id="rId50" Type="http://schemas.openxmlformats.org/officeDocument/2006/relationships/slideLayout" Target="../slideLayouts/slideLayout182.xml"/><Relationship Id="rId55" Type="http://schemas.openxmlformats.org/officeDocument/2006/relationships/slideLayout" Target="../slideLayouts/slideLayout187.xml"/><Relationship Id="rId63" Type="http://schemas.openxmlformats.org/officeDocument/2006/relationships/slideLayout" Target="../slideLayouts/slideLayout195.xml"/><Relationship Id="rId7" Type="http://schemas.openxmlformats.org/officeDocument/2006/relationships/slideLayout" Target="../slideLayouts/slideLayout139.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9" Type="http://schemas.openxmlformats.org/officeDocument/2006/relationships/slideLayout" Target="../slideLayouts/slideLayout161.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32" Type="http://schemas.openxmlformats.org/officeDocument/2006/relationships/slideLayout" Target="../slideLayouts/slideLayout164.xml"/><Relationship Id="rId37" Type="http://schemas.openxmlformats.org/officeDocument/2006/relationships/slideLayout" Target="../slideLayouts/slideLayout169.xml"/><Relationship Id="rId40" Type="http://schemas.openxmlformats.org/officeDocument/2006/relationships/slideLayout" Target="../slideLayouts/slideLayout172.xml"/><Relationship Id="rId45" Type="http://schemas.openxmlformats.org/officeDocument/2006/relationships/slideLayout" Target="../slideLayouts/slideLayout177.xml"/><Relationship Id="rId53" Type="http://schemas.openxmlformats.org/officeDocument/2006/relationships/slideLayout" Target="../slideLayouts/slideLayout185.xml"/><Relationship Id="rId58" Type="http://schemas.openxmlformats.org/officeDocument/2006/relationships/slideLayout" Target="../slideLayouts/slideLayout190.xml"/><Relationship Id="rId66" Type="http://schemas.openxmlformats.org/officeDocument/2006/relationships/slideLayout" Target="../slideLayouts/slideLayout198.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slideLayout" Target="../slideLayouts/slideLayout160.xml"/><Relationship Id="rId36" Type="http://schemas.openxmlformats.org/officeDocument/2006/relationships/slideLayout" Target="../slideLayouts/slideLayout168.xml"/><Relationship Id="rId49" Type="http://schemas.openxmlformats.org/officeDocument/2006/relationships/slideLayout" Target="../slideLayouts/slideLayout181.xml"/><Relationship Id="rId57" Type="http://schemas.openxmlformats.org/officeDocument/2006/relationships/slideLayout" Target="../slideLayouts/slideLayout189.xml"/><Relationship Id="rId61" Type="http://schemas.openxmlformats.org/officeDocument/2006/relationships/slideLayout" Target="../slideLayouts/slideLayout193.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31" Type="http://schemas.openxmlformats.org/officeDocument/2006/relationships/slideLayout" Target="../slideLayouts/slideLayout163.xml"/><Relationship Id="rId44" Type="http://schemas.openxmlformats.org/officeDocument/2006/relationships/slideLayout" Target="../slideLayouts/slideLayout176.xml"/><Relationship Id="rId52" Type="http://schemas.openxmlformats.org/officeDocument/2006/relationships/slideLayout" Target="../slideLayouts/slideLayout184.xml"/><Relationship Id="rId60" Type="http://schemas.openxmlformats.org/officeDocument/2006/relationships/slideLayout" Target="../slideLayouts/slideLayout192.xml"/><Relationship Id="rId65" Type="http://schemas.openxmlformats.org/officeDocument/2006/relationships/slideLayout" Target="../slideLayouts/slideLayout197.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 Id="rId30" Type="http://schemas.openxmlformats.org/officeDocument/2006/relationships/slideLayout" Target="../slideLayouts/slideLayout162.xml"/><Relationship Id="rId35" Type="http://schemas.openxmlformats.org/officeDocument/2006/relationships/slideLayout" Target="../slideLayouts/slideLayout167.xml"/><Relationship Id="rId43" Type="http://schemas.openxmlformats.org/officeDocument/2006/relationships/slideLayout" Target="../slideLayouts/slideLayout175.xml"/><Relationship Id="rId48" Type="http://schemas.openxmlformats.org/officeDocument/2006/relationships/slideLayout" Target="../slideLayouts/slideLayout180.xml"/><Relationship Id="rId56" Type="http://schemas.openxmlformats.org/officeDocument/2006/relationships/slideLayout" Target="../slideLayouts/slideLayout188.xml"/><Relationship Id="rId64" Type="http://schemas.openxmlformats.org/officeDocument/2006/relationships/slideLayout" Target="../slideLayouts/slideLayout196.xml"/><Relationship Id="rId8" Type="http://schemas.openxmlformats.org/officeDocument/2006/relationships/slideLayout" Target="../slideLayouts/slideLayout140.xml"/><Relationship Id="rId51" Type="http://schemas.openxmlformats.org/officeDocument/2006/relationships/slideLayout" Target="../slideLayouts/slideLayout183.xml"/><Relationship Id="rId3" Type="http://schemas.openxmlformats.org/officeDocument/2006/relationships/slideLayout" Target="../slideLayouts/slideLayout135.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33" Type="http://schemas.openxmlformats.org/officeDocument/2006/relationships/slideLayout" Target="../slideLayouts/slideLayout165.xml"/><Relationship Id="rId38" Type="http://schemas.openxmlformats.org/officeDocument/2006/relationships/slideLayout" Target="../slideLayouts/slideLayout170.xml"/><Relationship Id="rId46" Type="http://schemas.openxmlformats.org/officeDocument/2006/relationships/slideLayout" Target="../slideLayouts/slideLayout178.xml"/><Relationship Id="rId59" Type="http://schemas.openxmlformats.org/officeDocument/2006/relationships/slideLayout" Target="../slideLayouts/slideLayout191.xml"/><Relationship Id="rId67" Type="http://schemas.openxmlformats.org/officeDocument/2006/relationships/theme" Target="../theme/theme3.xml"/><Relationship Id="rId20" Type="http://schemas.openxmlformats.org/officeDocument/2006/relationships/slideLayout" Target="../slideLayouts/slideLayout152.xml"/><Relationship Id="rId41" Type="http://schemas.openxmlformats.org/officeDocument/2006/relationships/slideLayout" Target="../slideLayouts/slideLayout173.xml"/><Relationship Id="rId54" Type="http://schemas.openxmlformats.org/officeDocument/2006/relationships/slideLayout" Target="../slideLayouts/slideLayout186.xml"/><Relationship Id="rId62" Type="http://schemas.openxmlformats.org/officeDocument/2006/relationships/slideLayout" Target="../slideLayouts/slideLayout1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42913" y="432001"/>
            <a:ext cx="11306175" cy="1387274"/>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42913" y="2103438"/>
            <a:ext cx="11306175" cy="4068762"/>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sldNum" idx="12"/>
          </p:nvPr>
        </p:nvSpPr>
        <p:spPr>
          <a:xfrm>
            <a:off x="8218489" y="6492240"/>
            <a:ext cx="3530600" cy="13716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b="0" i="0" u="none" strike="noStrike" cap="none">
                <a:solidFill>
                  <a:schemeClr val="dk1"/>
                </a:solidFill>
                <a:latin typeface="Arial"/>
                <a:ea typeface="Arial"/>
                <a:cs typeface="Arial"/>
                <a:sym typeface="Arial"/>
              </a:defRPr>
            </a:lvl1pPr>
            <a:lvl2pPr marL="0" marR="0" lvl="1" indent="0" algn="r" rtl="0">
              <a:spcBef>
                <a:spcPts val="0"/>
              </a:spcBef>
              <a:buNone/>
              <a:defRPr sz="750" b="0" i="0" u="none" strike="noStrike" cap="none">
                <a:solidFill>
                  <a:schemeClr val="dk1"/>
                </a:solidFill>
                <a:latin typeface="Arial"/>
                <a:ea typeface="Arial"/>
                <a:cs typeface="Arial"/>
                <a:sym typeface="Arial"/>
              </a:defRPr>
            </a:lvl2pPr>
            <a:lvl3pPr marL="0" marR="0" lvl="2" indent="0" algn="r" rtl="0">
              <a:spcBef>
                <a:spcPts val="0"/>
              </a:spcBef>
              <a:buNone/>
              <a:defRPr sz="750" b="0" i="0" u="none" strike="noStrike" cap="none">
                <a:solidFill>
                  <a:schemeClr val="dk1"/>
                </a:solidFill>
                <a:latin typeface="Arial"/>
                <a:ea typeface="Arial"/>
                <a:cs typeface="Arial"/>
                <a:sym typeface="Arial"/>
              </a:defRPr>
            </a:lvl3pPr>
            <a:lvl4pPr marL="0" marR="0" lvl="3" indent="0" algn="r" rtl="0">
              <a:spcBef>
                <a:spcPts val="0"/>
              </a:spcBef>
              <a:buNone/>
              <a:defRPr sz="750" b="0" i="0" u="none" strike="noStrike" cap="none">
                <a:solidFill>
                  <a:schemeClr val="dk1"/>
                </a:solidFill>
                <a:latin typeface="Arial"/>
                <a:ea typeface="Arial"/>
                <a:cs typeface="Arial"/>
                <a:sym typeface="Arial"/>
              </a:defRPr>
            </a:lvl4pPr>
            <a:lvl5pPr marL="0" marR="0" lvl="4" indent="0" algn="r" rtl="0">
              <a:spcBef>
                <a:spcPts val="0"/>
              </a:spcBef>
              <a:buNone/>
              <a:defRPr sz="750" b="0" i="0" u="none" strike="noStrike" cap="none">
                <a:solidFill>
                  <a:schemeClr val="dk1"/>
                </a:solidFill>
                <a:latin typeface="Arial"/>
                <a:ea typeface="Arial"/>
                <a:cs typeface="Arial"/>
                <a:sym typeface="Arial"/>
              </a:defRPr>
            </a:lvl5pPr>
            <a:lvl6pPr marL="0" marR="0" lvl="5" indent="0" algn="r" rtl="0">
              <a:spcBef>
                <a:spcPts val="0"/>
              </a:spcBef>
              <a:buNone/>
              <a:defRPr sz="750" b="0" i="0" u="none" strike="noStrike" cap="none">
                <a:solidFill>
                  <a:schemeClr val="dk1"/>
                </a:solidFill>
                <a:latin typeface="Arial"/>
                <a:ea typeface="Arial"/>
                <a:cs typeface="Arial"/>
                <a:sym typeface="Arial"/>
              </a:defRPr>
            </a:lvl6pPr>
            <a:lvl7pPr marL="0" marR="0" lvl="6" indent="0" algn="r" rtl="0">
              <a:spcBef>
                <a:spcPts val="0"/>
              </a:spcBef>
              <a:buNone/>
              <a:defRPr sz="750" b="0" i="0" u="none" strike="noStrike" cap="none">
                <a:solidFill>
                  <a:schemeClr val="dk1"/>
                </a:solidFill>
                <a:latin typeface="Arial"/>
                <a:ea typeface="Arial"/>
                <a:cs typeface="Arial"/>
                <a:sym typeface="Arial"/>
              </a:defRPr>
            </a:lvl7pPr>
            <a:lvl8pPr marL="0" marR="0" lvl="7" indent="0" algn="r" rtl="0">
              <a:spcBef>
                <a:spcPts val="0"/>
              </a:spcBef>
              <a:buNone/>
              <a:defRPr sz="750" b="0" i="0" u="none" strike="noStrike" cap="none">
                <a:solidFill>
                  <a:schemeClr val="dk1"/>
                </a:solidFill>
                <a:latin typeface="Arial"/>
                <a:ea typeface="Arial"/>
                <a:cs typeface="Arial"/>
                <a:sym typeface="Arial"/>
              </a:defRPr>
            </a:lvl8pPr>
            <a:lvl9pPr marL="0" marR="0" lvl="8" indent="0" algn="r" rtl="0">
              <a:spcBef>
                <a:spcPts val="0"/>
              </a:spcBef>
              <a:buNone/>
              <a:defRPr sz="75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3" name="Google Shape;13;p1"/>
          <p:cNvSpPr txBox="1"/>
          <p:nvPr/>
        </p:nvSpPr>
        <p:spPr>
          <a:xfrm>
            <a:off x="442913" y="649224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i="0" u="none" strike="noStrike" cap="none">
                <a:solidFill>
                  <a:schemeClr val="dk1"/>
                </a:solidFill>
                <a:latin typeface="Arial"/>
                <a:ea typeface="Arial"/>
                <a:cs typeface="Arial"/>
                <a:sym typeface="Arial"/>
              </a:rPr>
              <a:t>PwC</a:t>
            </a:r>
            <a:endParaRPr/>
          </a:p>
        </p:txBody>
      </p:sp>
      <p:sp>
        <p:nvSpPr>
          <p:cNvPr id="14" name="Google Shape;14;p1"/>
          <p:cNvSpPr txBox="1"/>
          <p:nvPr/>
        </p:nvSpPr>
        <p:spPr>
          <a:xfrm>
            <a:off x="442913" y="6355080"/>
            <a:ext cx="5473700" cy="13716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a:solidFill>
                  <a:schemeClr val="dk1"/>
                </a:solidFill>
              </a:rPr>
              <a:t>Falkenberg kommun - God ekonomisk hushållning per 2023-08-31</a:t>
            </a:r>
            <a:endParaRPr/>
          </a:p>
        </p:txBody>
      </p:sp>
      <p:sp>
        <p:nvSpPr>
          <p:cNvPr id="15" name="Google Shape;15;p1"/>
          <p:cNvSpPr txBox="1"/>
          <p:nvPr/>
        </p:nvSpPr>
        <p:spPr>
          <a:xfrm>
            <a:off x="8218488" y="6355080"/>
            <a:ext cx="3530600" cy="13716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r>
              <a:rPr lang="en-GB" sz="750">
                <a:solidFill>
                  <a:schemeClr val="dk1"/>
                </a:solidFill>
              </a:rPr>
              <a:t>Oktober -2023</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 id="2147483713" r:id="rId6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pos="279">
          <p15:clr>
            <a:srgbClr val="F26B43"/>
          </p15:clr>
        </p15:guide>
        <p15:guide id="3" pos="7401">
          <p15:clr>
            <a:srgbClr val="F26B43"/>
          </p15:clr>
        </p15:guide>
        <p15:guide id="4" pos="3953">
          <p15:clr>
            <a:srgbClr val="F26B43"/>
          </p15:clr>
        </p15:guide>
        <p15:guide id="5" pos="3727">
          <p15:clr>
            <a:srgbClr val="F26B43"/>
          </p15:clr>
        </p15:guide>
        <p15:guide id="6" orient="horz" pos="3888">
          <p15:clr>
            <a:srgbClr val="F26B43"/>
          </p15:clr>
        </p15:guide>
        <p15:guide id="7" pos="2726">
          <p15:clr>
            <a:srgbClr val="F26B43"/>
          </p15:clr>
        </p15:guide>
        <p15:guide id="8" pos="2502">
          <p15:clr>
            <a:srgbClr val="F26B43"/>
          </p15:clr>
        </p15:guide>
        <p15:guide id="9" pos="4952">
          <p15:clr>
            <a:srgbClr val="F26B43"/>
          </p15:clr>
        </p15:guide>
        <p15:guide id="10" pos="5177">
          <p15:clr>
            <a:srgbClr val="F26B43"/>
          </p15:clr>
        </p15:guide>
        <p15:guide id="11" orient="horz" pos="2160">
          <p15:clr>
            <a:srgbClr val="F26B43"/>
          </p15:clr>
        </p15:guide>
        <p15:guide id="12" orient="horz" pos="1325">
          <p15:clr>
            <a:srgbClr val="F26B43"/>
          </p15:clr>
        </p15:guide>
        <p15:guide id="13" orient="horz" pos="1146">
          <p15:clr>
            <a:srgbClr val="F26B43"/>
          </p15:clr>
        </p15:guide>
        <p15:guide id="14" orient="horz" pos="27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
        <p:cNvGrpSpPr/>
        <p:nvPr/>
      </p:nvGrpSpPr>
      <p:grpSpPr>
        <a:xfrm>
          <a:off x="0" y="0"/>
          <a:ext cx="0" cy="0"/>
          <a:chOff x="0" y="0"/>
          <a:chExt cx="0" cy="0"/>
        </a:xfrm>
      </p:grpSpPr>
      <p:sp>
        <p:nvSpPr>
          <p:cNvPr id="389" name="Google Shape;389;p68"/>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390" name="Google Shape;390;p68"/>
          <p:cNvSpPr txBox="1">
            <a:spLocks noGrp="1"/>
          </p:cNvSpPr>
          <p:nvPr>
            <p:ph type="body" idx="1"/>
          </p:nvPr>
        </p:nvSpPr>
        <p:spPr>
          <a:xfrm>
            <a:off x="442913" y="2103438"/>
            <a:ext cx="113061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391" name="Google Shape;391;p6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b="0" i="0" u="none" strike="noStrike" cap="none">
                <a:solidFill>
                  <a:schemeClr val="dk1"/>
                </a:solidFill>
                <a:latin typeface="Arial"/>
                <a:ea typeface="Arial"/>
                <a:cs typeface="Arial"/>
                <a:sym typeface="Arial"/>
              </a:defRPr>
            </a:lvl1pPr>
            <a:lvl2pPr marL="0" marR="0" lvl="1" indent="0" algn="r" rtl="0">
              <a:spcBef>
                <a:spcPts val="0"/>
              </a:spcBef>
              <a:buNone/>
              <a:defRPr sz="750" b="0" i="0" u="none" strike="noStrike" cap="none">
                <a:solidFill>
                  <a:schemeClr val="dk1"/>
                </a:solidFill>
                <a:latin typeface="Arial"/>
                <a:ea typeface="Arial"/>
                <a:cs typeface="Arial"/>
                <a:sym typeface="Arial"/>
              </a:defRPr>
            </a:lvl2pPr>
            <a:lvl3pPr marL="0" marR="0" lvl="2" indent="0" algn="r" rtl="0">
              <a:spcBef>
                <a:spcPts val="0"/>
              </a:spcBef>
              <a:buNone/>
              <a:defRPr sz="750" b="0" i="0" u="none" strike="noStrike" cap="none">
                <a:solidFill>
                  <a:schemeClr val="dk1"/>
                </a:solidFill>
                <a:latin typeface="Arial"/>
                <a:ea typeface="Arial"/>
                <a:cs typeface="Arial"/>
                <a:sym typeface="Arial"/>
              </a:defRPr>
            </a:lvl3pPr>
            <a:lvl4pPr marL="0" marR="0" lvl="3" indent="0" algn="r" rtl="0">
              <a:spcBef>
                <a:spcPts val="0"/>
              </a:spcBef>
              <a:buNone/>
              <a:defRPr sz="750" b="0" i="0" u="none" strike="noStrike" cap="none">
                <a:solidFill>
                  <a:schemeClr val="dk1"/>
                </a:solidFill>
                <a:latin typeface="Arial"/>
                <a:ea typeface="Arial"/>
                <a:cs typeface="Arial"/>
                <a:sym typeface="Arial"/>
              </a:defRPr>
            </a:lvl4pPr>
            <a:lvl5pPr marL="0" marR="0" lvl="4" indent="0" algn="r" rtl="0">
              <a:spcBef>
                <a:spcPts val="0"/>
              </a:spcBef>
              <a:buNone/>
              <a:defRPr sz="750" b="0" i="0" u="none" strike="noStrike" cap="none">
                <a:solidFill>
                  <a:schemeClr val="dk1"/>
                </a:solidFill>
                <a:latin typeface="Arial"/>
                <a:ea typeface="Arial"/>
                <a:cs typeface="Arial"/>
                <a:sym typeface="Arial"/>
              </a:defRPr>
            </a:lvl5pPr>
            <a:lvl6pPr marL="0" marR="0" lvl="5" indent="0" algn="r" rtl="0">
              <a:spcBef>
                <a:spcPts val="0"/>
              </a:spcBef>
              <a:buNone/>
              <a:defRPr sz="750" b="0" i="0" u="none" strike="noStrike" cap="none">
                <a:solidFill>
                  <a:schemeClr val="dk1"/>
                </a:solidFill>
                <a:latin typeface="Arial"/>
                <a:ea typeface="Arial"/>
                <a:cs typeface="Arial"/>
                <a:sym typeface="Arial"/>
              </a:defRPr>
            </a:lvl6pPr>
            <a:lvl7pPr marL="0" marR="0" lvl="6" indent="0" algn="r" rtl="0">
              <a:spcBef>
                <a:spcPts val="0"/>
              </a:spcBef>
              <a:buNone/>
              <a:defRPr sz="750" b="0" i="0" u="none" strike="noStrike" cap="none">
                <a:solidFill>
                  <a:schemeClr val="dk1"/>
                </a:solidFill>
                <a:latin typeface="Arial"/>
                <a:ea typeface="Arial"/>
                <a:cs typeface="Arial"/>
                <a:sym typeface="Arial"/>
              </a:defRPr>
            </a:lvl7pPr>
            <a:lvl8pPr marL="0" marR="0" lvl="7" indent="0" algn="r" rtl="0">
              <a:spcBef>
                <a:spcPts val="0"/>
              </a:spcBef>
              <a:buNone/>
              <a:defRPr sz="750" b="0" i="0" u="none" strike="noStrike" cap="none">
                <a:solidFill>
                  <a:schemeClr val="dk1"/>
                </a:solidFill>
                <a:latin typeface="Arial"/>
                <a:ea typeface="Arial"/>
                <a:cs typeface="Arial"/>
                <a:sym typeface="Arial"/>
              </a:defRPr>
            </a:lvl8pPr>
            <a:lvl9pPr marL="0" marR="0" lvl="8" indent="0" algn="r" rtl="0">
              <a:spcBef>
                <a:spcPts val="0"/>
              </a:spcBef>
              <a:buNone/>
              <a:defRPr sz="75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392" name="Google Shape;392;p68"/>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i="0" u="none" strike="noStrike" cap="none">
                <a:solidFill>
                  <a:schemeClr val="dk1"/>
                </a:solidFill>
                <a:latin typeface="Arial"/>
                <a:ea typeface="Arial"/>
                <a:cs typeface="Arial"/>
                <a:sym typeface="Arial"/>
              </a:rPr>
              <a:t>PwC</a:t>
            </a:r>
            <a:endParaRPr/>
          </a:p>
        </p:txBody>
      </p:sp>
      <p:sp>
        <p:nvSpPr>
          <p:cNvPr id="393" name="Google Shape;393;p68"/>
          <p:cNvSpPr txBox="1"/>
          <p:nvPr/>
        </p:nvSpPr>
        <p:spPr>
          <a:xfrm>
            <a:off x="442913" y="635508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i="0" u="none" strike="noStrike" cap="none">
                <a:solidFill>
                  <a:schemeClr val="dk1"/>
                </a:solidFill>
                <a:latin typeface="Arial"/>
                <a:ea typeface="Arial"/>
                <a:cs typeface="Arial"/>
                <a:sym typeface="Arial"/>
              </a:rPr>
              <a:t>Presentation Title [View &gt; Master and edit/delete on very top slide master]</a:t>
            </a:r>
            <a:endParaRPr/>
          </a:p>
        </p:txBody>
      </p:sp>
      <p:sp>
        <p:nvSpPr>
          <p:cNvPr id="394" name="Google Shape;394;p68"/>
          <p:cNvSpPr txBox="1"/>
          <p:nvPr/>
        </p:nvSpPr>
        <p:spPr>
          <a:xfrm>
            <a:off x="8218488" y="6355080"/>
            <a:ext cx="3530700" cy="1371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r>
              <a:rPr lang="en-GB" sz="750" b="0" i="0" u="none" strike="noStrike" cap="none">
                <a:solidFill>
                  <a:schemeClr val="dk1"/>
                </a:solidFill>
                <a:latin typeface="Arial"/>
                <a:ea typeface="Arial"/>
                <a:cs typeface="Arial"/>
                <a:sym typeface="Arial"/>
              </a:rPr>
              <a:t>Date [View &gt; Master and edit/delete on very top slide master]</a:t>
            </a:r>
            <a:endParaRPr/>
          </a:p>
        </p:txBody>
      </p:sp>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 id="2147483738" r:id="rId25"/>
    <p:sldLayoutId id="2147483739" r:id="rId26"/>
    <p:sldLayoutId id="2147483740" r:id="rId27"/>
    <p:sldLayoutId id="2147483741" r:id="rId28"/>
    <p:sldLayoutId id="2147483742" r:id="rId29"/>
    <p:sldLayoutId id="2147483743" r:id="rId30"/>
    <p:sldLayoutId id="2147483744" r:id="rId31"/>
    <p:sldLayoutId id="2147483745" r:id="rId32"/>
    <p:sldLayoutId id="2147483746" r:id="rId33"/>
    <p:sldLayoutId id="2147483747" r:id="rId34"/>
    <p:sldLayoutId id="2147483748" r:id="rId35"/>
    <p:sldLayoutId id="2147483749" r:id="rId36"/>
    <p:sldLayoutId id="2147483750" r:id="rId37"/>
    <p:sldLayoutId id="2147483751" r:id="rId38"/>
    <p:sldLayoutId id="2147483752" r:id="rId39"/>
    <p:sldLayoutId id="2147483753" r:id="rId40"/>
    <p:sldLayoutId id="2147483754" r:id="rId41"/>
    <p:sldLayoutId id="2147483755" r:id="rId42"/>
    <p:sldLayoutId id="2147483756" r:id="rId43"/>
    <p:sldLayoutId id="2147483757" r:id="rId44"/>
    <p:sldLayoutId id="2147483758" r:id="rId45"/>
    <p:sldLayoutId id="2147483759" r:id="rId46"/>
    <p:sldLayoutId id="2147483760" r:id="rId47"/>
    <p:sldLayoutId id="2147483761" r:id="rId48"/>
    <p:sldLayoutId id="2147483762" r:id="rId49"/>
    <p:sldLayoutId id="2147483763" r:id="rId50"/>
    <p:sldLayoutId id="2147483764" r:id="rId51"/>
    <p:sldLayoutId id="2147483765" r:id="rId52"/>
    <p:sldLayoutId id="2147483766" r:id="rId53"/>
    <p:sldLayoutId id="2147483767" r:id="rId54"/>
    <p:sldLayoutId id="2147483768" r:id="rId55"/>
    <p:sldLayoutId id="2147483769" r:id="rId56"/>
    <p:sldLayoutId id="2147483770" r:id="rId57"/>
    <p:sldLayoutId id="2147483771" r:id="rId58"/>
    <p:sldLayoutId id="2147483772" r:id="rId59"/>
    <p:sldLayoutId id="2147483773" r:id="rId60"/>
    <p:sldLayoutId id="2147483774" r:id="rId61"/>
    <p:sldLayoutId id="2147483775" r:id="rId62"/>
    <p:sldLayoutId id="2147483776" r:id="rId63"/>
    <p:sldLayoutId id="2147483777" r:id="rId64"/>
    <p:sldLayoutId id="2147483778" r:id="rId65"/>
    <p:sldLayoutId id="2147483779" r:id="rId6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pos="279">
          <p15:clr>
            <a:srgbClr val="F26B43"/>
          </p15:clr>
        </p15:guide>
        <p15:guide id="3" pos="7401">
          <p15:clr>
            <a:srgbClr val="F26B43"/>
          </p15:clr>
        </p15:guide>
        <p15:guide id="4" pos="3953">
          <p15:clr>
            <a:srgbClr val="F26B43"/>
          </p15:clr>
        </p15:guide>
        <p15:guide id="5" pos="3727">
          <p15:clr>
            <a:srgbClr val="F26B43"/>
          </p15:clr>
        </p15:guide>
        <p15:guide id="6" orient="horz" pos="3888">
          <p15:clr>
            <a:srgbClr val="F26B43"/>
          </p15:clr>
        </p15:guide>
        <p15:guide id="7" pos="2726">
          <p15:clr>
            <a:srgbClr val="F26B43"/>
          </p15:clr>
        </p15:guide>
        <p15:guide id="8" pos="2502">
          <p15:clr>
            <a:srgbClr val="F26B43"/>
          </p15:clr>
        </p15:guide>
        <p15:guide id="9" pos="4952">
          <p15:clr>
            <a:srgbClr val="F26B43"/>
          </p15:clr>
        </p15:guide>
        <p15:guide id="10" pos="5177">
          <p15:clr>
            <a:srgbClr val="F26B43"/>
          </p15:clr>
        </p15:guide>
        <p15:guide id="11" orient="horz" pos="2160">
          <p15:clr>
            <a:srgbClr val="F26B43"/>
          </p15:clr>
        </p15:guide>
        <p15:guide id="12" orient="horz" pos="1325">
          <p15:clr>
            <a:srgbClr val="F26B43"/>
          </p15:clr>
        </p15:guide>
        <p15:guide id="13" orient="horz" pos="1146">
          <p15:clr>
            <a:srgbClr val="F26B43"/>
          </p15:clr>
        </p15:guide>
        <p15:guide id="14" orient="horz" pos="27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7"/>
        <p:cNvGrpSpPr/>
        <p:nvPr/>
      </p:nvGrpSpPr>
      <p:grpSpPr>
        <a:xfrm>
          <a:off x="0" y="0"/>
          <a:ext cx="0" cy="0"/>
          <a:chOff x="0" y="0"/>
          <a:chExt cx="0" cy="0"/>
        </a:xfrm>
      </p:grpSpPr>
      <p:sp>
        <p:nvSpPr>
          <p:cNvPr id="768" name="Google Shape;768;p135"/>
          <p:cNvSpPr txBox="1">
            <a:spLocks noGrp="1"/>
          </p:cNvSpPr>
          <p:nvPr>
            <p:ph type="title"/>
          </p:nvPr>
        </p:nvSpPr>
        <p:spPr>
          <a:xfrm>
            <a:off x="442913" y="432001"/>
            <a:ext cx="11306100" cy="1387200"/>
          </a:xfrm>
          <a:prstGeom prst="rect">
            <a:avLst/>
          </a:prstGeom>
          <a:noFill/>
          <a:ln>
            <a:noFill/>
          </a:ln>
        </p:spPr>
        <p:txBody>
          <a:bodyPr spcFirstLastPara="1" wrap="square" lIns="0" tIns="0" rIns="0" bIns="0" anchor="t" anchorCtr="0">
            <a:noAutofit/>
          </a:bodyPr>
          <a:lstStyle>
            <a:lvl1pPr marR="0" lvl="0" algn="l" rtl="0">
              <a:lnSpc>
                <a:spcPct val="85000"/>
              </a:lnSpc>
              <a:spcBef>
                <a:spcPts val="0"/>
              </a:spcBef>
              <a:spcAft>
                <a:spcPts val="0"/>
              </a:spcAft>
              <a:buClr>
                <a:schemeClr val="dk1"/>
              </a:buClr>
              <a:buSzPts val="3200"/>
              <a:buFont typeface="Georgia"/>
              <a:buNone/>
              <a:defRPr sz="3200" b="0" i="0" u="none" strike="noStrike" cap="none">
                <a:solidFill>
                  <a:schemeClr val="dk1"/>
                </a:solidFill>
                <a:latin typeface="Georgia"/>
                <a:ea typeface="Georgia"/>
                <a:cs typeface="Georgia"/>
                <a:sym typeface="Georgi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69" name="Google Shape;769;p135"/>
          <p:cNvSpPr txBox="1">
            <a:spLocks noGrp="1"/>
          </p:cNvSpPr>
          <p:nvPr>
            <p:ph type="body" idx="1"/>
          </p:nvPr>
        </p:nvSpPr>
        <p:spPr>
          <a:xfrm>
            <a:off x="442913" y="2103438"/>
            <a:ext cx="11306100" cy="4068900"/>
          </a:xfrm>
          <a:prstGeom prst="rect">
            <a:avLst/>
          </a:prstGeom>
          <a:noFill/>
          <a:ln>
            <a:noFill/>
          </a:ln>
        </p:spPr>
        <p:txBody>
          <a:bodyPr spcFirstLastPara="1" wrap="square" lIns="0" tIns="0" rIns="0" bIns="0" anchor="t" anchorCtr="0">
            <a:noAutofit/>
          </a:bodyPr>
          <a:lstStyle>
            <a:lvl1pPr marL="457200" marR="0" lvl="0" indent="-330200" algn="l" rtl="0">
              <a:lnSpc>
                <a:spcPct val="100000"/>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6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600"/>
              </a:spcBef>
              <a:spcAft>
                <a:spcPts val="600"/>
              </a:spcAft>
              <a:buClr>
                <a:schemeClr val="dk1"/>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70" name="Google Shape;770;p135"/>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750" b="0" i="0" u="none" strike="noStrike" cap="none">
                <a:solidFill>
                  <a:schemeClr val="dk1"/>
                </a:solidFill>
                <a:latin typeface="Arial"/>
                <a:ea typeface="Arial"/>
                <a:cs typeface="Arial"/>
                <a:sym typeface="Arial"/>
              </a:defRPr>
            </a:lvl1pPr>
            <a:lvl2pPr marL="0" marR="0" lvl="1" indent="0" algn="r" rtl="0">
              <a:spcBef>
                <a:spcPts val="0"/>
              </a:spcBef>
              <a:buNone/>
              <a:defRPr sz="750" b="0" i="0" u="none" strike="noStrike" cap="none">
                <a:solidFill>
                  <a:schemeClr val="dk1"/>
                </a:solidFill>
                <a:latin typeface="Arial"/>
                <a:ea typeface="Arial"/>
                <a:cs typeface="Arial"/>
                <a:sym typeface="Arial"/>
              </a:defRPr>
            </a:lvl2pPr>
            <a:lvl3pPr marL="0" marR="0" lvl="2" indent="0" algn="r" rtl="0">
              <a:spcBef>
                <a:spcPts val="0"/>
              </a:spcBef>
              <a:buNone/>
              <a:defRPr sz="750" b="0" i="0" u="none" strike="noStrike" cap="none">
                <a:solidFill>
                  <a:schemeClr val="dk1"/>
                </a:solidFill>
                <a:latin typeface="Arial"/>
                <a:ea typeface="Arial"/>
                <a:cs typeface="Arial"/>
                <a:sym typeface="Arial"/>
              </a:defRPr>
            </a:lvl3pPr>
            <a:lvl4pPr marL="0" marR="0" lvl="3" indent="0" algn="r" rtl="0">
              <a:spcBef>
                <a:spcPts val="0"/>
              </a:spcBef>
              <a:buNone/>
              <a:defRPr sz="750" b="0" i="0" u="none" strike="noStrike" cap="none">
                <a:solidFill>
                  <a:schemeClr val="dk1"/>
                </a:solidFill>
                <a:latin typeface="Arial"/>
                <a:ea typeface="Arial"/>
                <a:cs typeface="Arial"/>
                <a:sym typeface="Arial"/>
              </a:defRPr>
            </a:lvl4pPr>
            <a:lvl5pPr marL="0" marR="0" lvl="4" indent="0" algn="r" rtl="0">
              <a:spcBef>
                <a:spcPts val="0"/>
              </a:spcBef>
              <a:buNone/>
              <a:defRPr sz="750" b="0" i="0" u="none" strike="noStrike" cap="none">
                <a:solidFill>
                  <a:schemeClr val="dk1"/>
                </a:solidFill>
                <a:latin typeface="Arial"/>
                <a:ea typeface="Arial"/>
                <a:cs typeface="Arial"/>
                <a:sym typeface="Arial"/>
              </a:defRPr>
            </a:lvl5pPr>
            <a:lvl6pPr marL="0" marR="0" lvl="5" indent="0" algn="r" rtl="0">
              <a:spcBef>
                <a:spcPts val="0"/>
              </a:spcBef>
              <a:buNone/>
              <a:defRPr sz="750" b="0" i="0" u="none" strike="noStrike" cap="none">
                <a:solidFill>
                  <a:schemeClr val="dk1"/>
                </a:solidFill>
                <a:latin typeface="Arial"/>
                <a:ea typeface="Arial"/>
                <a:cs typeface="Arial"/>
                <a:sym typeface="Arial"/>
              </a:defRPr>
            </a:lvl6pPr>
            <a:lvl7pPr marL="0" marR="0" lvl="6" indent="0" algn="r" rtl="0">
              <a:spcBef>
                <a:spcPts val="0"/>
              </a:spcBef>
              <a:buNone/>
              <a:defRPr sz="750" b="0" i="0" u="none" strike="noStrike" cap="none">
                <a:solidFill>
                  <a:schemeClr val="dk1"/>
                </a:solidFill>
                <a:latin typeface="Arial"/>
                <a:ea typeface="Arial"/>
                <a:cs typeface="Arial"/>
                <a:sym typeface="Arial"/>
              </a:defRPr>
            </a:lvl7pPr>
            <a:lvl8pPr marL="0" marR="0" lvl="7" indent="0" algn="r" rtl="0">
              <a:spcBef>
                <a:spcPts val="0"/>
              </a:spcBef>
              <a:buNone/>
              <a:defRPr sz="750" b="0" i="0" u="none" strike="noStrike" cap="none">
                <a:solidFill>
                  <a:schemeClr val="dk1"/>
                </a:solidFill>
                <a:latin typeface="Arial"/>
                <a:ea typeface="Arial"/>
                <a:cs typeface="Arial"/>
                <a:sym typeface="Arial"/>
              </a:defRPr>
            </a:lvl8pPr>
            <a:lvl9pPr marL="0" marR="0" lvl="8" indent="0" algn="r" rtl="0">
              <a:spcBef>
                <a:spcPts val="0"/>
              </a:spcBef>
              <a:buNone/>
              <a:defRPr sz="75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771" name="Google Shape;771;p135"/>
          <p:cNvSpPr txBox="1"/>
          <p:nvPr/>
        </p:nvSpPr>
        <p:spPr>
          <a:xfrm>
            <a:off x="442913" y="649224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i="0" u="none" strike="noStrike" cap="none">
                <a:solidFill>
                  <a:schemeClr val="dk1"/>
                </a:solidFill>
                <a:latin typeface="Arial"/>
                <a:ea typeface="Arial"/>
                <a:cs typeface="Arial"/>
                <a:sym typeface="Arial"/>
              </a:rPr>
              <a:t>PwC</a:t>
            </a:r>
            <a:endParaRPr/>
          </a:p>
        </p:txBody>
      </p:sp>
      <p:sp>
        <p:nvSpPr>
          <p:cNvPr id="772" name="Google Shape;772;p135"/>
          <p:cNvSpPr txBox="1"/>
          <p:nvPr/>
        </p:nvSpPr>
        <p:spPr>
          <a:xfrm>
            <a:off x="442913" y="6355080"/>
            <a:ext cx="5473800" cy="137100"/>
          </a:xfrm>
          <a:prstGeom prst="rect">
            <a:avLst/>
          </a:prstGeom>
          <a:noFill/>
          <a:ln>
            <a:noFill/>
          </a:ln>
        </p:spPr>
        <p:txBody>
          <a:bodyPr spcFirstLastPara="1" wrap="square" lIns="0" tIns="0" rIns="0" bIns="0" anchor="b" anchorCtr="0">
            <a:noAutofit/>
          </a:bodyPr>
          <a:lstStyle/>
          <a:p>
            <a:pPr marL="0" marR="0" lvl="0" indent="0" algn="l" rtl="0">
              <a:spcBef>
                <a:spcPts val="0"/>
              </a:spcBef>
              <a:spcAft>
                <a:spcPts val="0"/>
              </a:spcAft>
              <a:buNone/>
            </a:pPr>
            <a:r>
              <a:rPr lang="en-GB" sz="750" b="0" i="0" u="none" strike="noStrike" cap="none">
                <a:solidFill>
                  <a:schemeClr val="dk1"/>
                </a:solidFill>
                <a:latin typeface="Arial"/>
                <a:ea typeface="Arial"/>
                <a:cs typeface="Arial"/>
                <a:sym typeface="Arial"/>
              </a:rPr>
              <a:t>Presentation Title [View &gt; </a:t>
            </a:r>
            <a:r>
              <a:rPr lang="en-GB" sz="750">
                <a:solidFill>
                  <a:schemeClr val="dk1"/>
                </a:solidFill>
              </a:rPr>
              <a:t>Theme Builder </a:t>
            </a:r>
            <a:r>
              <a:rPr lang="en-GB" sz="750" b="0" i="0" u="none" strike="noStrike" cap="none">
                <a:solidFill>
                  <a:schemeClr val="dk1"/>
                </a:solidFill>
                <a:latin typeface="Arial"/>
                <a:ea typeface="Arial"/>
                <a:cs typeface="Arial"/>
                <a:sym typeface="Arial"/>
              </a:rPr>
              <a:t>and edit/delete on very top slide master]</a:t>
            </a:r>
            <a:endParaRPr/>
          </a:p>
        </p:txBody>
      </p:sp>
      <p:sp>
        <p:nvSpPr>
          <p:cNvPr id="773" name="Google Shape;773;p135"/>
          <p:cNvSpPr txBox="1"/>
          <p:nvPr/>
        </p:nvSpPr>
        <p:spPr>
          <a:xfrm>
            <a:off x="8218488" y="6355080"/>
            <a:ext cx="3530700" cy="13710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None/>
            </a:pPr>
            <a:r>
              <a:rPr lang="en-GB" sz="750" b="0" i="0" u="none" strike="noStrike" cap="none">
                <a:solidFill>
                  <a:schemeClr val="dk1"/>
                </a:solidFill>
                <a:latin typeface="Arial"/>
                <a:ea typeface="Arial"/>
                <a:cs typeface="Arial"/>
                <a:sym typeface="Arial"/>
              </a:rPr>
              <a:t>Date [View &gt; </a:t>
            </a:r>
            <a:r>
              <a:rPr lang="en-GB" sz="750">
                <a:solidFill>
                  <a:schemeClr val="dk1"/>
                </a:solidFill>
              </a:rPr>
              <a:t>Theme Builder </a:t>
            </a:r>
            <a:r>
              <a:rPr lang="en-GB" sz="750" b="0" i="0" u="none" strike="noStrike" cap="none">
                <a:solidFill>
                  <a:schemeClr val="dk1"/>
                </a:solidFill>
                <a:latin typeface="Arial"/>
                <a:ea typeface="Arial"/>
                <a:cs typeface="Arial"/>
                <a:sym typeface="Arial"/>
              </a:rPr>
              <a:t>and edit/delete on very top slide master]</a:t>
            </a:r>
            <a:endParaRPr/>
          </a:p>
        </p:txBody>
      </p:sp>
    </p:spTree>
  </p:cSld>
  <p:clrMap bg1="lt1" tx1="dk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 id="2147483797" r:id="rId18"/>
    <p:sldLayoutId id="2147483798" r:id="rId19"/>
    <p:sldLayoutId id="2147483799" r:id="rId20"/>
    <p:sldLayoutId id="2147483800" r:id="rId21"/>
    <p:sldLayoutId id="2147483801" r:id="rId22"/>
    <p:sldLayoutId id="2147483802" r:id="rId23"/>
    <p:sldLayoutId id="2147483803" r:id="rId24"/>
    <p:sldLayoutId id="2147483804" r:id="rId25"/>
    <p:sldLayoutId id="2147483805" r:id="rId26"/>
    <p:sldLayoutId id="2147483806" r:id="rId27"/>
    <p:sldLayoutId id="2147483807" r:id="rId28"/>
    <p:sldLayoutId id="2147483808" r:id="rId29"/>
    <p:sldLayoutId id="2147483809" r:id="rId30"/>
    <p:sldLayoutId id="2147483810" r:id="rId31"/>
    <p:sldLayoutId id="2147483811" r:id="rId32"/>
    <p:sldLayoutId id="2147483812" r:id="rId33"/>
    <p:sldLayoutId id="2147483813" r:id="rId34"/>
    <p:sldLayoutId id="2147483814" r:id="rId35"/>
    <p:sldLayoutId id="2147483815" r:id="rId36"/>
    <p:sldLayoutId id="2147483816" r:id="rId37"/>
    <p:sldLayoutId id="2147483817" r:id="rId38"/>
    <p:sldLayoutId id="2147483818" r:id="rId39"/>
    <p:sldLayoutId id="2147483819" r:id="rId40"/>
    <p:sldLayoutId id="2147483820" r:id="rId41"/>
    <p:sldLayoutId id="2147483821" r:id="rId42"/>
    <p:sldLayoutId id="2147483822" r:id="rId43"/>
    <p:sldLayoutId id="2147483823" r:id="rId44"/>
    <p:sldLayoutId id="2147483824" r:id="rId45"/>
    <p:sldLayoutId id="2147483825" r:id="rId46"/>
    <p:sldLayoutId id="2147483826" r:id="rId47"/>
    <p:sldLayoutId id="2147483827" r:id="rId48"/>
    <p:sldLayoutId id="2147483828" r:id="rId49"/>
    <p:sldLayoutId id="2147483829" r:id="rId50"/>
    <p:sldLayoutId id="2147483830" r:id="rId51"/>
    <p:sldLayoutId id="2147483831" r:id="rId52"/>
    <p:sldLayoutId id="2147483832" r:id="rId53"/>
    <p:sldLayoutId id="2147483833" r:id="rId54"/>
    <p:sldLayoutId id="2147483834" r:id="rId55"/>
    <p:sldLayoutId id="2147483835" r:id="rId56"/>
    <p:sldLayoutId id="2147483836" r:id="rId57"/>
    <p:sldLayoutId id="2147483837" r:id="rId58"/>
    <p:sldLayoutId id="2147483838" r:id="rId59"/>
    <p:sldLayoutId id="2147483839" r:id="rId60"/>
    <p:sldLayoutId id="2147483840" r:id="rId61"/>
    <p:sldLayoutId id="2147483841" r:id="rId62"/>
    <p:sldLayoutId id="2147483842" r:id="rId63"/>
    <p:sldLayoutId id="2147483843" r:id="rId64"/>
    <p:sldLayoutId id="2147483844" r:id="rId65"/>
    <p:sldLayoutId id="2147483845" r:id="rId6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pos="279">
          <p15:clr>
            <a:srgbClr val="F26B43"/>
          </p15:clr>
        </p15:guide>
        <p15:guide id="3" pos="7401">
          <p15:clr>
            <a:srgbClr val="F26B43"/>
          </p15:clr>
        </p15:guide>
        <p15:guide id="4" pos="3953">
          <p15:clr>
            <a:srgbClr val="F26B43"/>
          </p15:clr>
        </p15:guide>
        <p15:guide id="5" pos="3727">
          <p15:clr>
            <a:srgbClr val="F26B43"/>
          </p15:clr>
        </p15:guide>
        <p15:guide id="6" orient="horz" pos="3888">
          <p15:clr>
            <a:srgbClr val="F26B43"/>
          </p15:clr>
        </p15:guide>
        <p15:guide id="7" pos="2726">
          <p15:clr>
            <a:srgbClr val="F26B43"/>
          </p15:clr>
        </p15:guide>
        <p15:guide id="8" pos="2502">
          <p15:clr>
            <a:srgbClr val="F26B43"/>
          </p15:clr>
        </p15:guide>
        <p15:guide id="9" pos="4952">
          <p15:clr>
            <a:srgbClr val="F26B43"/>
          </p15:clr>
        </p15:guide>
        <p15:guide id="10" pos="5177">
          <p15:clr>
            <a:srgbClr val="F26B43"/>
          </p15:clr>
        </p15:guide>
        <p15:guide id="11" orient="horz" pos="2160">
          <p15:clr>
            <a:srgbClr val="F26B43"/>
          </p15:clr>
        </p15:guide>
        <p15:guide id="12" orient="horz" pos="1325">
          <p15:clr>
            <a:srgbClr val="F26B43"/>
          </p15:clr>
        </p15:guide>
        <p15:guide id="13" orient="horz" pos="1146">
          <p15:clr>
            <a:srgbClr val="F26B43"/>
          </p15:clr>
        </p15:guide>
        <p15:guide id="14" orient="horz" pos="27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49"/>
        <p:cNvGrpSpPr/>
        <p:nvPr/>
      </p:nvGrpSpPr>
      <p:grpSpPr>
        <a:xfrm>
          <a:off x="0" y="0"/>
          <a:ext cx="0" cy="0"/>
          <a:chOff x="0" y="0"/>
          <a:chExt cx="0" cy="0"/>
        </a:xfrm>
      </p:grpSpPr>
      <p:pic>
        <p:nvPicPr>
          <p:cNvPr id="1150" name="Google Shape;1150;p202"/>
          <p:cNvPicPr preferRelativeResize="0">
            <a:picLocks noGrp="1"/>
          </p:cNvPicPr>
          <p:nvPr>
            <p:ph type="pic" idx="2"/>
          </p:nvPr>
        </p:nvPicPr>
        <p:blipFill rotWithShape="1">
          <a:blip r:embed="rId3">
            <a:alphaModFix/>
          </a:blip>
          <a:srcRect l="37426" r="19469" b="13793"/>
          <a:stretch/>
        </p:blipFill>
        <p:spPr>
          <a:xfrm>
            <a:off x="6096001" y="0"/>
            <a:ext cx="6096000" cy="6858000"/>
          </a:xfrm>
          <a:prstGeom prst="rect">
            <a:avLst/>
          </a:prstGeom>
          <a:noFill/>
          <a:ln>
            <a:noFill/>
          </a:ln>
        </p:spPr>
      </p:pic>
      <p:sp>
        <p:nvSpPr>
          <p:cNvPr id="1151" name="Google Shape;1151;p202"/>
          <p:cNvSpPr txBox="1">
            <a:spLocks noGrp="1"/>
          </p:cNvSpPr>
          <p:nvPr>
            <p:ph type="ctrTitle"/>
          </p:nvPr>
        </p:nvSpPr>
        <p:spPr>
          <a:xfrm>
            <a:off x="442913" y="428625"/>
            <a:ext cx="5473800" cy="2286000"/>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chemeClr val="lt1"/>
              </a:buClr>
              <a:buSzPts val="6000"/>
              <a:buFont typeface="Georgia"/>
              <a:buNone/>
            </a:pPr>
            <a:r>
              <a:rPr lang="en-GB" sz="3600"/>
              <a:t>Granskning av god ekonomisk hushållning per 2023-08-31</a:t>
            </a:r>
            <a:endParaRPr sz="3600"/>
          </a:p>
          <a:p>
            <a:pPr marL="0" lvl="0" indent="0" algn="l" rtl="0">
              <a:spcBef>
                <a:spcPts val="0"/>
              </a:spcBef>
              <a:spcAft>
                <a:spcPts val="0"/>
              </a:spcAft>
              <a:buClr>
                <a:schemeClr val="lt1"/>
              </a:buClr>
              <a:buSzPts val="6000"/>
              <a:buFont typeface="Georgia"/>
              <a:buNone/>
            </a:pPr>
            <a:endParaRPr sz="3600"/>
          </a:p>
          <a:p>
            <a:pPr marL="0" lvl="0" indent="0" algn="l" rtl="0">
              <a:spcBef>
                <a:spcPts val="0"/>
              </a:spcBef>
              <a:spcAft>
                <a:spcPts val="0"/>
              </a:spcAft>
              <a:buClr>
                <a:schemeClr val="lt1"/>
              </a:buClr>
              <a:buSzPts val="6000"/>
              <a:buFont typeface="Georgia"/>
              <a:buNone/>
            </a:pPr>
            <a:r>
              <a:rPr lang="en-GB" sz="2400"/>
              <a:t>Falkenberg  kommun</a:t>
            </a:r>
            <a:endParaRPr sz="2400"/>
          </a:p>
        </p:txBody>
      </p:sp>
      <p:sp>
        <p:nvSpPr>
          <p:cNvPr id="1152" name="Google Shape;1152;p202"/>
          <p:cNvSpPr txBox="1">
            <a:spLocks noGrp="1"/>
          </p:cNvSpPr>
          <p:nvPr>
            <p:ph type="subTitle" idx="1"/>
          </p:nvPr>
        </p:nvSpPr>
        <p:spPr>
          <a:xfrm>
            <a:off x="442913" y="3749040"/>
            <a:ext cx="5473800" cy="5943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1"/>
              </a:buClr>
              <a:buSzPts val="1400"/>
              <a:buFont typeface="Arial"/>
              <a:buNone/>
            </a:pPr>
            <a:r>
              <a:rPr lang="en-GB" b="1"/>
              <a:t>Revisionsrapport</a:t>
            </a:r>
            <a:endParaRPr b="1"/>
          </a:p>
          <a:p>
            <a:pPr marL="0" lvl="0" indent="0" algn="l" rtl="0">
              <a:spcBef>
                <a:spcPts val="0"/>
              </a:spcBef>
              <a:spcAft>
                <a:spcPts val="0"/>
              </a:spcAft>
              <a:buClr>
                <a:schemeClr val="lt1"/>
              </a:buClr>
              <a:buSzPts val="1400"/>
              <a:buFont typeface="Arial"/>
              <a:buNone/>
            </a:pPr>
            <a:r>
              <a:rPr lang="en-GB"/>
              <a:t>Oktober 2023</a:t>
            </a:r>
            <a:endParaRPr/>
          </a:p>
        </p:txBody>
      </p:sp>
      <p:sp>
        <p:nvSpPr>
          <p:cNvPr id="1153" name="Google Shape;1153;p202"/>
          <p:cNvSpPr txBox="1"/>
          <p:nvPr/>
        </p:nvSpPr>
        <p:spPr>
          <a:xfrm>
            <a:off x="442925" y="4724825"/>
            <a:ext cx="1957800" cy="68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i="1"/>
              <a:t>Rebecca Lindström</a:t>
            </a:r>
            <a:endParaRPr i="1"/>
          </a:p>
          <a:p>
            <a:pPr marL="0" lvl="0" indent="0" algn="l" rtl="0">
              <a:spcBef>
                <a:spcPts val="0"/>
              </a:spcBef>
              <a:spcAft>
                <a:spcPts val="0"/>
              </a:spcAft>
              <a:buNone/>
            </a:pPr>
            <a:r>
              <a:rPr lang="en-GB" i="1"/>
              <a:t>Pariya Baker Zell</a:t>
            </a:r>
            <a:endParaRPr i="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8"/>
        <p:cNvGrpSpPr/>
        <p:nvPr/>
      </p:nvGrpSpPr>
      <p:grpSpPr>
        <a:xfrm>
          <a:off x="0" y="0"/>
          <a:ext cx="0" cy="0"/>
          <a:chOff x="0" y="0"/>
          <a:chExt cx="0" cy="0"/>
        </a:xfrm>
      </p:grpSpPr>
      <p:sp>
        <p:nvSpPr>
          <p:cNvPr id="1159" name="Google Shape;1159;p203"/>
          <p:cNvSpPr txBox="1">
            <a:spLocks noGrp="1"/>
          </p:cNvSpPr>
          <p:nvPr>
            <p:ph type="title"/>
          </p:nvPr>
        </p:nvSpPr>
        <p:spPr>
          <a:xfrm>
            <a:off x="442925" y="432000"/>
            <a:ext cx="11306100" cy="4365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GB" sz="2800"/>
              <a:t>Inledning</a:t>
            </a:r>
            <a:endParaRPr sz="2800"/>
          </a:p>
          <a:p>
            <a:pPr marL="0" lvl="0" indent="0" algn="l" rtl="0">
              <a:spcBef>
                <a:spcPts val="0"/>
              </a:spcBef>
              <a:spcAft>
                <a:spcPts val="0"/>
              </a:spcAft>
              <a:buNone/>
            </a:pPr>
            <a:endParaRPr/>
          </a:p>
        </p:txBody>
      </p:sp>
      <p:sp>
        <p:nvSpPr>
          <p:cNvPr id="1160" name="Google Shape;1160;p203"/>
          <p:cNvSpPr txBox="1">
            <a:spLocks noGrp="1"/>
          </p:cNvSpPr>
          <p:nvPr>
            <p:ph type="body" idx="1"/>
          </p:nvPr>
        </p:nvSpPr>
        <p:spPr>
          <a:xfrm>
            <a:off x="442925" y="1153976"/>
            <a:ext cx="11306100" cy="50229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GB" sz="1200" b="1">
                <a:solidFill>
                  <a:schemeClr val="accent1"/>
                </a:solidFill>
              </a:rPr>
              <a:t>Bakgrund</a:t>
            </a:r>
            <a:br>
              <a:rPr lang="en-GB" sz="1200"/>
            </a:br>
            <a:r>
              <a:rPr lang="en-GB" sz="1200"/>
              <a:t>Enligt kommunallagen ska kommunal verksamhet kännetecknas av god ekonomisk hushållning. En del i den ekonomiska förvaltningen är att fullmäktige ska besluta om verksamhetsmässiga och finansiella mål för god ekonomisk hushållning. Dessa mål ska sedan följas upp i såväl delårsrapport som årsredovisning. Årsredovisning ska även innehålla en utredning och redovisning av följsamhet till det lagstadgade balanskravet.  </a:t>
            </a:r>
            <a:endParaRPr sz="1200"/>
          </a:p>
          <a:p>
            <a:pPr marL="0" lvl="0" indent="0" algn="l" rtl="0">
              <a:spcBef>
                <a:spcPts val="1200"/>
              </a:spcBef>
              <a:spcAft>
                <a:spcPts val="0"/>
              </a:spcAft>
              <a:buClr>
                <a:schemeClr val="dk1"/>
              </a:buClr>
              <a:buSzPts val="1100"/>
              <a:buFont typeface="Arial"/>
              <a:buNone/>
            </a:pPr>
            <a:r>
              <a:rPr lang="en-GB" sz="1200"/>
              <a:t>Revisorerna ska enligt kommunallagen 12 kap. 2 § bedöma om resultaten i delårsrapport respektive årsredovisning är förenligt med beslutade mål inom området. Uppdraget ingår som en obligatorisk del i årets revisionsplan. Kommunstyrelsen är ansvarig för upprättandet av delårsrapport och årsredovisning.</a:t>
            </a:r>
            <a:endParaRPr sz="1200"/>
          </a:p>
          <a:p>
            <a:pPr marL="0" lvl="0" indent="0" algn="l" rtl="0">
              <a:spcBef>
                <a:spcPts val="1200"/>
              </a:spcBef>
              <a:spcAft>
                <a:spcPts val="0"/>
              </a:spcAft>
              <a:buClr>
                <a:schemeClr val="dk1"/>
              </a:buClr>
              <a:buSzPts val="1100"/>
              <a:buFont typeface="Arial"/>
              <a:buNone/>
            </a:pPr>
            <a:r>
              <a:rPr lang="en-GB" sz="1200" b="1">
                <a:solidFill>
                  <a:schemeClr val="accent1"/>
                </a:solidFill>
              </a:rPr>
              <a:t>Syfte och revisionsfrågor</a:t>
            </a:r>
            <a:br>
              <a:rPr lang="en-GB" sz="1200"/>
            </a:br>
            <a:r>
              <a:rPr lang="en-GB" sz="1200"/>
              <a:t>Syftet med granskningen är att ge kommunens revisorer ett underlag för sin skriftliga bedömning, vilken skall biläggas delårsrapport/årsredovisning i samband med fullmäktiges behandling av respektive rapport. Följande övergripande revisionsfrågor ska besvaras: </a:t>
            </a:r>
            <a:endParaRPr sz="1200"/>
          </a:p>
          <a:p>
            <a:pPr marL="457200" lvl="0" indent="-304800" algn="l" rtl="0">
              <a:spcBef>
                <a:spcPts val="1200"/>
              </a:spcBef>
              <a:spcAft>
                <a:spcPts val="0"/>
              </a:spcAft>
              <a:buSzPts val="1200"/>
              <a:buAutoNum type="arabicPeriod"/>
            </a:pPr>
            <a:r>
              <a:rPr lang="en-GB" sz="1200"/>
              <a:t>Är resultat i delårsrapport förenligt med de av fullmäktige beslutade målen för god ekonomisk hushållning?</a:t>
            </a:r>
            <a:endParaRPr sz="1200"/>
          </a:p>
          <a:p>
            <a:pPr marL="457200" lvl="0" indent="-304800" algn="l" rtl="0">
              <a:spcBef>
                <a:spcPts val="0"/>
              </a:spcBef>
              <a:spcAft>
                <a:spcPts val="0"/>
              </a:spcAft>
              <a:buSzPts val="1200"/>
              <a:buAutoNum type="arabicPeriod"/>
            </a:pPr>
            <a:r>
              <a:rPr lang="en-GB" sz="1200"/>
              <a:t>Är resultat i delårsrapport förenligt med balanskravet?</a:t>
            </a:r>
            <a:endParaRPr sz="1200"/>
          </a:p>
          <a:p>
            <a:pPr marL="0" lvl="0" indent="0" algn="l" rtl="0">
              <a:spcBef>
                <a:spcPts val="1200"/>
              </a:spcBef>
              <a:spcAft>
                <a:spcPts val="0"/>
              </a:spcAft>
              <a:buClr>
                <a:schemeClr val="dk1"/>
              </a:buClr>
              <a:buSzPts val="1100"/>
              <a:buFont typeface="Arial"/>
              <a:buNone/>
            </a:pPr>
            <a:r>
              <a:rPr lang="en-GB" sz="1200"/>
              <a:t>I granskning av delårsrapport riktas fokus mot om det finns förutsättningar att mål och balanskrav kommer att uppnås för perioden. </a:t>
            </a:r>
            <a:endParaRPr sz="1200"/>
          </a:p>
          <a:p>
            <a:pPr marL="0" lvl="0" indent="0" algn="l" rtl="0">
              <a:spcBef>
                <a:spcPts val="1200"/>
              </a:spcBef>
              <a:spcAft>
                <a:spcPts val="0"/>
              </a:spcAft>
              <a:buClr>
                <a:schemeClr val="dk1"/>
              </a:buClr>
              <a:buSzPts val="1100"/>
              <a:buFont typeface="Arial"/>
              <a:buNone/>
            </a:pPr>
            <a:r>
              <a:rPr lang="en-GB" sz="1200" b="1">
                <a:solidFill>
                  <a:schemeClr val="accent1"/>
                </a:solidFill>
              </a:rPr>
              <a:t>Revisionskriterier</a:t>
            </a:r>
            <a:br>
              <a:rPr lang="en-GB" sz="1200"/>
            </a:br>
            <a:r>
              <a:rPr lang="en-GB" sz="1200"/>
              <a:t>Revisionskriterier i granskningen utgörs av kommunallagen 11:1, lag om kommunal bokföring och redovisning 11:8, 11:10, 11:12 och 13:2 samt rådet för kommunal redovisnings rekommendation 17 Delårsrapport respektive rekommendation 15 Förvaltningsberättelse.</a:t>
            </a:r>
            <a:endParaRPr sz="1200"/>
          </a:p>
          <a:p>
            <a:pPr marL="0" lvl="0" indent="0" algn="l" rtl="0">
              <a:spcBef>
                <a:spcPts val="1200"/>
              </a:spcBef>
              <a:spcAft>
                <a:spcPts val="0"/>
              </a:spcAft>
              <a:buClr>
                <a:schemeClr val="dk1"/>
              </a:buClr>
              <a:buSzPts val="1100"/>
              <a:buFont typeface="Arial"/>
              <a:buNone/>
            </a:pPr>
            <a:r>
              <a:rPr lang="en-GB" sz="1200" b="1">
                <a:solidFill>
                  <a:schemeClr val="accent1"/>
                </a:solidFill>
              </a:rPr>
              <a:t>Avgränsning</a:t>
            </a:r>
            <a:br>
              <a:rPr lang="en-GB" sz="1200"/>
            </a:br>
            <a:r>
              <a:rPr lang="en-GB" sz="1200"/>
              <a:t>Granskningen avser delårsrapport som upprättats per 2023-08-31 som behandlats av kommunstyrelsen</a:t>
            </a:r>
            <a:r>
              <a:rPr lang="en-GB" sz="1200">
                <a:highlight>
                  <a:schemeClr val="lt1"/>
                </a:highlight>
              </a:rPr>
              <a:t> 2023-10-17. </a:t>
            </a:r>
            <a:endParaRPr sz="1200">
              <a:highlight>
                <a:schemeClr val="lt1"/>
              </a:highlight>
            </a:endParaRPr>
          </a:p>
          <a:p>
            <a:pPr marL="0" lvl="0" indent="0" algn="l" rtl="0">
              <a:spcBef>
                <a:spcPts val="1200"/>
              </a:spcBef>
              <a:spcAft>
                <a:spcPts val="0"/>
              </a:spcAft>
              <a:buNone/>
            </a:pPr>
            <a:r>
              <a:rPr lang="en-GB" sz="1200" b="1">
                <a:solidFill>
                  <a:schemeClr val="accent1"/>
                </a:solidFill>
              </a:rPr>
              <a:t>Metod</a:t>
            </a:r>
            <a:br>
              <a:rPr lang="en-GB" sz="1200"/>
            </a:br>
            <a:r>
              <a:rPr lang="en-GB" sz="1200"/>
              <a:t>Granskningen har skett genom analys av för granskningen relevant dokumentation. Granskningsresultatet bedöms med hjälp av signalsystem: grön (uppfyllt), gult (delvis) och röd (ej uppfyllt). </a:t>
            </a:r>
            <a:endParaRPr sz="1200"/>
          </a:p>
          <a:p>
            <a:pPr marL="0" lvl="0" indent="0" algn="l" rtl="0">
              <a:spcBef>
                <a:spcPts val="1200"/>
              </a:spcBef>
              <a:spcAft>
                <a:spcPts val="0"/>
              </a:spcAft>
              <a:buNone/>
            </a:pPr>
            <a:r>
              <a:rPr lang="en-GB" sz="1200"/>
              <a:t>Rapportens innehåll har sakgranskats av ekonomichef och redovisningschef.</a:t>
            </a:r>
            <a:endParaRPr sz="1200"/>
          </a:p>
          <a:p>
            <a:pPr marL="0" lvl="0" indent="0" algn="l" rtl="0">
              <a:spcBef>
                <a:spcPts val="1200"/>
              </a:spcBef>
              <a:spcAft>
                <a:spcPts val="1200"/>
              </a:spcAft>
              <a:buNone/>
            </a:pPr>
            <a:endParaRPr sz="1200"/>
          </a:p>
        </p:txBody>
      </p:sp>
      <p:sp>
        <p:nvSpPr>
          <p:cNvPr id="1161" name="Google Shape;1161;p203"/>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6"/>
        <p:cNvGrpSpPr/>
        <p:nvPr/>
      </p:nvGrpSpPr>
      <p:grpSpPr>
        <a:xfrm>
          <a:off x="0" y="0"/>
          <a:ext cx="0" cy="0"/>
          <a:chOff x="0" y="0"/>
          <a:chExt cx="0" cy="0"/>
        </a:xfrm>
      </p:grpSpPr>
      <p:sp>
        <p:nvSpPr>
          <p:cNvPr id="1167" name="Google Shape;1167;p204"/>
          <p:cNvSpPr txBox="1">
            <a:spLocks noGrp="1"/>
          </p:cNvSpPr>
          <p:nvPr>
            <p:ph type="title"/>
          </p:nvPr>
        </p:nvSpPr>
        <p:spPr>
          <a:xfrm>
            <a:off x="442925" y="432000"/>
            <a:ext cx="11306100" cy="606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2800"/>
              <a:t>Granskningsresultat: God ekonomisk hushållning</a:t>
            </a:r>
            <a:endParaRPr sz="2800"/>
          </a:p>
        </p:txBody>
      </p:sp>
      <p:sp>
        <p:nvSpPr>
          <p:cNvPr id="1168" name="Google Shape;1168;p204"/>
          <p:cNvSpPr txBox="1">
            <a:spLocks noGrp="1"/>
          </p:cNvSpPr>
          <p:nvPr>
            <p:ph type="body" idx="1"/>
          </p:nvPr>
        </p:nvSpPr>
        <p:spPr>
          <a:xfrm>
            <a:off x="408275" y="1150625"/>
            <a:ext cx="11306100" cy="49665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GB" sz="1300" i="1">
                <a:solidFill>
                  <a:schemeClr val="accent1"/>
                </a:solidFill>
              </a:rPr>
              <a:t>Iakttagelser</a:t>
            </a:r>
            <a:endParaRPr sz="1300"/>
          </a:p>
          <a:p>
            <a:pPr marL="457200" lvl="0" indent="-311150" algn="l" rtl="0">
              <a:lnSpc>
                <a:spcPct val="117000"/>
              </a:lnSpc>
              <a:spcBef>
                <a:spcPts val="1200"/>
              </a:spcBef>
              <a:spcAft>
                <a:spcPts val="0"/>
              </a:spcAft>
              <a:buSzPts val="1300"/>
              <a:buChar char="•"/>
            </a:pPr>
            <a:r>
              <a:rPr lang="en-GB" sz="1300"/>
              <a:t>Delårsrapporten görs en avstämning mot en helårsprognos för kommunens finansiella mål och kommungemensamma mål, vilka framgår i den kommunfullmäktiges beslutade viljeinriktning (vision och övergripande mål) för mandatperioden, 2023-06-27, § 90.Målen som fastställdes i budget 2023 följs inte upp.  </a:t>
            </a:r>
            <a:endParaRPr sz="1300"/>
          </a:p>
          <a:p>
            <a:pPr marL="360000" lvl="0" indent="-311150" algn="l" rtl="0">
              <a:lnSpc>
                <a:spcPct val="117000"/>
              </a:lnSpc>
              <a:spcBef>
                <a:spcPts val="1200"/>
              </a:spcBef>
              <a:spcAft>
                <a:spcPts val="0"/>
              </a:spcAft>
              <a:buSzPts val="1300"/>
              <a:buChar char="•"/>
            </a:pPr>
            <a:r>
              <a:rPr lang="en-GB" sz="1300"/>
              <a:t>Kommunfullmäktige har beslutat om två finansiella mål för god ekonomisk hushållning. </a:t>
            </a:r>
            <a:br>
              <a:rPr lang="en-GB" sz="1300"/>
            </a:br>
            <a:br>
              <a:rPr lang="en-GB" sz="1300"/>
            </a:br>
            <a:r>
              <a:rPr lang="en-GB" sz="1300"/>
              <a:t>- Resultatet ska uppgå till minst 2 % av skatteintäkter och generella statsbidrag</a:t>
            </a:r>
            <a:br>
              <a:rPr lang="en-GB" sz="1300"/>
            </a:br>
            <a:r>
              <a:rPr lang="en-GB" sz="1300"/>
              <a:t>- Soliditeten ska uppgå till minst 30 %</a:t>
            </a:r>
            <a:endParaRPr sz="1300"/>
          </a:p>
          <a:p>
            <a:pPr marL="360000" lvl="0" indent="-311150" algn="l" rtl="0">
              <a:lnSpc>
                <a:spcPct val="117000"/>
              </a:lnSpc>
              <a:spcBef>
                <a:spcPts val="1200"/>
              </a:spcBef>
              <a:spcAft>
                <a:spcPts val="0"/>
              </a:spcAft>
              <a:buSzPts val="1300"/>
              <a:buChar char="•"/>
            </a:pPr>
            <a:r>
              <a:rPr lang="en-GB" sz="1300"/>
              <a:t>Ett finansiellt mål bedöms enligt prognos för 2023 att uppnås. Det andra finansiella målet saknar prognos på helårsbasis.  </a:t>
            </a:r>
            <a:endParaRPr sz="1300"/>
          </a:p>
          <a:p>
            <a:pPr marL="360000" lvl="0" indent="-311150" algn="l" rtl="0">
              <a:lnSpc>
                <a:spcPct val="117000"/>
              </a:lnSpc>
              <a:spcBef>
                <a:spcPts val="1200"/>
              </a:spcBef>
              <a:spcAft>
                <a:spcPts val="0"/>
              </a:spcAft>
              <a:buSzPts val="1300"/>
              <a:buChar char="•"/>
            </a:pPr>
            <a:r>
              <a:rPr lang="en-GB" sz="1300"/>
              <a:t>Falkenberg kommun ha tre kommunövergripande mål. </a:t>
            </a:r>
            <a:br>
              <a:rPr lang="en-GB" sz="1300"/>
            </a:br>
            <a:r>
              <a:rPr lang="en-GB" sz="1300"/>
              <a:t>- Utbildning och omsorg med hög kvalitet</a:t>
            </a:r>
            <a:br>
              <a:rPr lang="en-GB" sz="1300"/>
            </a:br>
            <a:r>
              <a:rPr lang="en-GB" sz="1300"/>
              <a:t>- Föredöme inom hållbarhet och trygghet</a:t>
            </a:r>
            <a:br>
              <a:rPr lang="en-GB" sz="1300"/>
            </a:br>
            <a:r>
              <a:rPr lang="en-GB" sz="1300"/>
              <a:t>- Sveriges bästa näringslivskommun</a:t>
            </a:r>
            <a:endParaRPr sz="1300"/>
          </a:p>
          <a:p>
            <a:pPr marL="360000" lvl="0" indent="-311150" algn="l" rtl="0">
              <a:lnSpc>
                <a:spcPct val="117000"/>
              </a:lnSpc>
              <a:spcBef>
                <a:spcPts val="1200"/>
              </a:spcBef>
              <a:spcAft>
                <a:spcPts val="0"/>
              </a:spcAft>
              <a:buSzPts val="1300"/>
              <a:buChar char="•"/>
            </a:pPr>
            <a:r>
              <a:rPr lang="en-GB" sz="1300"/>
              <a:t>I delårsrapporten framgår det att fullmäktiges arbetet med de övergripande målen nyligen påbörjats eftersom beslut fattades 2023-06-27, §90. Ingen bedömning görs för respektive mål. Vidare noterar vi att utvärderingen av måluppfyllelsen för verksamhetsmålen i delårsrapporten saknar utfall och jämförelse med målindikatorer kopplade till de övergripande målen.</a:t>
            </a:r>
            <a:endParaRPr sz="1300"/>
          </a:p>
          <a:p>
            <a:pPr marL="457200" lvl="0" indent="-311150" algn="l" rtl="0">
              <a:lnSpc>
                <a:spcPct val="115000"/>
              </a:lnSpc>
              <a:spcBef>
                <a:spcPts val="1200"/>
              </a:spcBef>
              <a:spcAft>
                <a:spcPts val="0"/>
              </a:spcAft>
              <a:buSzPts val="1300"/>
              <a:buChar char="•"/>
            </a:pPr>
            <a:r>
              <a:rPr lang="en-GB" sz="1300"/>
              <a:t>Vidare görs bedömning att kommunen delvis uppnår en god ekonomisk hushållning för år 2023. </a:t>
            </a:r>
            <a:endParaRPr sz="1300"/>
          </a:p>
          <a:p>
            <a:pPr marL="0" lvl="0" indent="0" algn="l" rtl="0">
              <a:lnSpc>
                <a:spcPct val="117000"/>
              </a:lnSpc>
              <a:spcBef>
                <a:spcPts val="1200"/>
              </a:spcBef>
              <a:spcAft>
                <a:spcPts val="0"/>
              </a:spcAft>
              <a:buNone/>
            </a:pPr>
            <a:endParaRPr sz="1300"/>
          </a:p>
          <a:p>
            <a:pPr marL="0" lvl="0" indent="0" algn="l" rtl="0">
              <a:spcBef>
                <a:spcPts val="1200"/>
              </a:spcBef>
              <a:spcAft>
                <a:spcPts val="0"/>
              </a:spcAft>
              <a:buClr>
                <a:schemeClr val="dk1"/>
              </a:buClr>
              <a:buSzPts val="1100"/>
              <a:buFont typeface="Arial"/>
              <a:buNone/>
            </a:pPr>
            <a:endParaRPr/>
          </a:p>
          <a:p>
            <a:pPr marL="0" lvl="0" indent="0" algn="l" rtl="0">
              <a:spcBef>
                <a:spcPts val="600"/>
              </a:spcBef>
              <a:spcAft>
                <a:spcPts val="600"/>
              </a:spcAft>
              <a:buNone/>
            </a:pPr>
            <a:endParaRPr/>
          </a:p>
        </p:txBody>
      </p:sp>
      <p:sp>
        <p:nvSpPr>
          <p:cNvPr id="1169" name="Google Shape;1169;p204"/>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4"/>
        <p:cNvGrpSpPr/>
        <p:nvPr/>
      </p:nvGrpSpPr>
      <p:grpSpPr>
        <a:xfrm>
          <a:off x="0" y="0"/>
          <a:ext cx="0" cy="0"/>
          <a:chOff x="0" y="0"/>
          <a:chExt cx="0" cy="0"/>
        </a:xfrm>
      </p:grpSpPr>
      <p:sp>
        <p:nvSpPr>
          <p:cNvPr id="1175" name="Google Shape;1175;p205"/>
          <p:cNvSpPr txBox="1">
            <a:spLocks noGrp="1"/>
          </p:cNvSpPr>
          <p:nvPr>
            <p:ph type="title"/>
          </p:nvPr>
        </p:nvSpPr>
        <p:spPr>
          <a:xfrm>
            <a:off x="442925" y="432000"/>
            <a:ext cx="11306100" cy="606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2800"/>
              <a:t>Granskningsresultat: God ekonomisk hushållning</a:t>
            </a:r>
            <a:endParaRPr sz="2800"/>
          </a:p>
        </p:txBody>
      </p:sp>
      <p:sp>
        <p:nvSpPr>
          <p:cNvPr id="1176" name="Google Shape;1176;p205"/>
          <p:cNvSpPr txBox="1">
            <a:spLocks noGrp="1"/>
          </p:cNvSpPr>
          <p:nvPr>
            <p:ph type="body" idx="1"/>
          </p:nvPr>
        </p:nvSpPr>
        <p:spPr>
          <a:xfrm>
            <a:off x="408275" y="1150626"/>
            <a:ext cx="11306100" cy="4519500"/>
          </a:xfrm>
          <a:prstGeom prst="rect">
            <a:avLst/>
          </a:prstGeom>
        </p:spPr>
        <p:txBody>
          <a:bodyPr spcFirstLastPara="1" wrap="square" lIns="0" tIns="0" rIns="0" bIns="0" anchor="t" anchorCtr="0">
            <a:noAutofit/>
          </a:bodyPr>
          <a:lstStyle/>
          <a:p>
            <a:pPr marL="0" lvl="0" indent="0" algn="l" rtl="0">
              <a:spcBef>
                <a:spcPts val="1200"/>
              </a:spcBef>
              <a:spcAft>
                <a:spcPts val="0"/>
              </a:spcAft>
              <a:buNone/>
            </a:pPr>
            <a:r>
              <a:rPr lang="en-GB" sz="1300" i="1">
                <a:solidFill>
                  <a:schemeClr val="accent1"/>
                </a:solidFill>
              </a:rPr>
              <a:t>Bedömning </a:t>
            </a:r>
            <a:endParaRPr sz="1300" i="1">
              <a:solidFill>
                <a:schemeClr val="accent1"/>
              </a:solidFill>
            </a:endParaRPr>
          </a:p>
          <a:p>
            <a:pPr marL="457200" lvl="0" indent="0" algn="l" rtl="0">
              <a:spcBef>
                <a:spcPts val="1200"/>
              </a:spcBef>
              <a:spcAft>
                <a:spcPts val="0"/>
              </a:spcAft>
              <a:buNone/>
            </a:pPr>
            <a:endParaRPr sz="1300" i="1">
              <a:solidFill>
                <a:schemeClr val="accent1"/>
              </a:solidFill>
            </a:endParaRPr>
          </a:p>
          <a:p>
            <a:pPr marL="457200" lvl="0" indent="-311150" algn="l" rtl="0">
              <a:lnSpc>
                <a:spcPct val="115000"/>
              </a:lnSpc>
              <a:spcBef>
                <a:spcPts val="1200"/>
              </a:spcBef>
              <a:spcAft>
                <a:spcPts val="0"/>
              </a:spcAft>
              <a:buSzPts val="1300"/>
              <a:buChar char="•"/>
            </a:pPr>
            <a:r>
              <a:rPr lang="en-GB" sz="1300">
                <a:highlight>
                  <a:schemeClr val="lt1"/>
                </a:highlight>
              </a:rPr>
              <a:t>Utifrån den översiktliga granskning av delårsrapportens återrapportering gör vi bedömningen att det prognostiserade resultatet delvis är förenligt med de finansiella mål som fullmäktige fastställt i budget 2023.</a:t>
            </a:r>
            <a:endParaRPr sz="1300">
              <a:highlight>
                <a:schemeClr val="lt1"/>
              </a:highlight>
            </a:endParaRPr>
          </a:p>
          <a:p>
            <a:pPr marL="457200" lvl="0" indent="0" algn="l" rtl="0">
              <a:lnSpc>
                <a:spcPct val="115000"/>
              </a:lnSpc>
              <a:spcBef>
                <a:spcPts val="1200"/>
              </a:spcBef>
              <a:spcAft>
                <a:spcPts val="0"/>
              </a:spcAft>
              <a:buNone/>
            </a:pPr>
            <a:endParaRPr sz="1300">
              <a:highlight>
                <a:schemeClr val="lt1"/>
              </a:highlight>
            </a:endParaRPr>
          </a:p>
          <a:p>
            <a:pPr marL="457200" lvl="0" indent="-311150" algn="l" rtl="0">
              <a:lnSpc>
                <a:spcPct val="115000"/>
              </a:lnSpc>
              <a:spcBef>
                <a:spcPts val="1200"/>
              </a:spcBef>
              <a:spcAft>
                <a:spcPts val="0"/>
              </a:spcAft>
              <a:buSzPts val="1300"/>
              <a:buChar char="•"/>
            </a:pPr>
            <a:r>
              <a:rPr lang="en-GB" sz="1300"/>
              <a:t>Vi konstaterar att avrapporteringen av mål i delårsrapport saknar tillräcklig tydlighet, struktur och helhet och som en följd av detta är det inte möjligt för oss att bedöma om det prognostiserade resultatet är förenligt med de mål som fullmäktige beslutat.</a:t>
            </a:r>
            <a:endParaRPr sz="1300" i="1">
              <a:solidFill>
                <a:schemeClr val="accent1"/>
              </a:solidFill>
            </a:endParaRPr>
          </a:p>
          <a:p>
            <a:pPr marL="0" lvl="0" indent="0" algn="l" rtl="0">
              <a:lnSpc>
                <a:spcPct val="117000"/>
              </a:lnSpc>
              <a:spcBef>
                <a:spcPts val="1400"/>
              </a:spcBef>
              <a:spcAft>
                <a:spcPts val="0"/>
              </a:spcAft>
              <a:buNone/>
            </a:pPr>
            <a:endParaRPr sz="1300"/>
          </a:p>
          <a:p>
            <a:pPr marL="0" lvl="0" indent="0" algn="l" rtl="0">
              <a:spcBef>
                <a:spcPts val="1200"/>
              </a:spcBef>
              <a:spcAft>
                <a:spcPts val="0"/>
              </a:spcAft>
              <a:buClr>
                <a:schemeClr val="dk1"/>
              </a:buClr>
              <a:buSzPts val="1100"/>
              <a:buFont typeface="Arial"/>
              <a:buNone/>
            </a:pPr>
            <a:endParaRPr/>
          </a:p>
          <a:p>
            <a:pPr marL="0" lvl="0" indent="0" algn="l" rtl="0">
              <a:spcBef>
                <a:spcPts val="600"/>
              </a:spcBef>
              <a:spcAft>
                <a:spcPts val="600"/>
              </a:spcAft>
              <a:buNone/>
            </a:pPr>
            <a:endParaRPr/>
          </a:p>
        </p:txBody>
      </p:sp>
      <p:sp>
        <p:nvSpPr>
          <p:cNvPr id="1177" name="Google Shape;1177;p205"/>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206"/>
          <p:cNvSpPr txBox="1">
            <a:spLocks noGrp="1"/>
          </p:cNvSpPr>
          <p:nvPr>
            <p:ph type="title"/>
          </p:nvPr>
        </p:nvSpPr>
        <p:spPr>
          <a:xfrm>
            <a:off x="442925" y="432000"/>
            <a:ext cx="11306100" cy="606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2800"/>
              <a:t>Granskningsresultat: Balanskravet</a:t>
            </a:r>
            <a:endParaRPr sz="2800"/>
          </a:p>
        </p:txBody>
      </p:sp>
      <p:sp>
        <p:nvSpPr>
          <p:cNvPr id="1184" name="Google Shape;1184;p206"/>
          <p:cNvSpPr txBox="1">
            <a:spLocks noGrp="1"/>
          </p:cNvSpPr>
          <p:nvPr>
            <p:ph type="body" idx="1"/>
          </p:nvPr>
        </p:nvSpPr>
        <p:spPr>
          <a:xfrm>
            <a:off x="408263" y="1150620"/>
            <a:ext cx="11306100" cy="40737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GB" sz="1300" i="1">
                <a:solidFill>
                  <a:schemeClr val="accent1"/>
                </a:solidFill>
              </a:rPr>
              <a:t>Iakttagelser</a:t>
            </a:r>
            <a:endParaRPr sz="1300"/>
          </a:p>
          <a:p>
            <a:pPr marL="360000" lvl="0" indent="-311150" algn="l" rtl="0">
              <a:lnSpc>
                <a:spcPct val="117000"/>
              </a:lnSpc>
              <a:spcBef>
                <a:spcPts val="1200"/>
              </a:spcBef>
              <a:spcAft>
                <a:spcPts val="0"/>
              </a:spcAft>
              <a:buSzPts val="1300"/>
              <a:buChar char="•"/>
            </a:pPr>
            <a:r>
              <a:rPr lang="en-GB" sz="1300"/>
              <a:t>Kommuen redovisar balansravsresultatet i ett särskilt avsnitt i delårsrapporten. </a:t>
            </a:r>
            <a:endParaRPr sz="1300"/>
          </a:p>
          <a:p>
            <a:pPr marL="360000" lvl="0" indent="-311150" algn="l" rtl="0">
              <a:lnSpc>
                <a:spcPct val="117000"/>
              </a:lnSpc>
              <a:spcBef>
                <a:spcPts val="1200"/>
              </a:spcBef>
              <a:spcAft>
                <a:spcPts val="0"/>
              </a:spcAft>
              <a:buSzPts val="1300"/>
              <a:buChar char="•"/>
            </a:pPr>
            <a:r>
              <a:rPr lang="en-GB" sz="1300"/>
              <a:t>Kommunstyrelsen gör den bedömningen att balanskravet kommer att uppnås. Kommunen prognostiserar ett resultat på 55,6 mnkr (inklusive reserverade medel till resultatutjämningsreserv), exklusive reserveringen är balanskravsresultatet 67,2 mnkr. </a:t>
            </a:r>
            <a:endParaRPr sz="1300"/>
          </a:p>
          <a:p>
            <a:pPr marL="360000" lvl="0" indent="-311150" algn="l" rtl="0">
              <a:lnSpc>
                <a:spcPct val="117000"/>
              </a:lnSpc>
              <a:spcBef>
                <a:spcPts val="1200"/>
              </a:spcBef>
              <a:spcAft>
                <a:spcPts val="0"/>
              </a:spcAft>
              <a:buSzPts val="1300"/>
              <a:buChar char="•"/>
            </a:pPr>
            <a:r>
              <a:rPr lang="en-GB" sz="1300"/>
              <a:t>Kommunen har inget negativt balanskrav att återställa. </a:t>
            </a:r>
            <a:endParaRPr sz="1300"/>
          </a:p>
          <a:p>
            <a:pPr marL="0" lvl="0" indent="0" algn="l" rtl="0">
              <a:spcBef>
                <a:spcPts val="1200"/>
              </a:spcBef>
              <a:spcAft>
                <a:spcPts val="0"/>
              </a:spcAft>
              <a:buNone/>
            </a:pPr>
            <a:r>
              <a:rPr lang="en-GB" sz="1300" i="1">
                <a:solidFill>
                  <a:schemeClr val="accent1"/>
                </a:solidFill>
              </a:rPr>
              <a:t>Bedömning </a:t>
            </a:r>
            <a:endParaRPr sz="1300"/>
          </a:p>
          <a:p>
            <a:pPr marL="0" lvl="0" indent="0" algn="l" rtl="0">
              <a:spcBef>
                <a:spcPts val="1200"/>
              </a:spcBef>
              <a:spcAft>
                <a:spcPts val="0"/>
              </a:spcAft>
              <a:buNone/>
            </a:pPr>
            <a:r>
              <a:rPr lang="en-GB" sz="1300">
                <a:highlight>
                  <a:schemeClr val="lt1"/>
                </a:highlight>
              </a:rPr>
              <a:t>Vi konstaterar, utifrån den helårsprognos som lämnas i delårsrapporten, att kommunstyrelsen bedömer att det lagstadgade balanskravet kommer att uppfyllas. Vi ser ingen anledning till att göra en annan bedömning, beaktat de osäkerhetsfaktorer som en prognos innebär.</a:t>
            </a:r>
            <a:endParaRPr sz="1300"/>
          </a:p>
          <a:p>
            <a:pPr marL="0" lvl="0" indent="0" algn="l" rtl="0">
              <a:spcBef>
                <a:spcPts val="0"/>
              </a:spcBef>
              <a:spcAft>
                <a:spcPts val="0"/>
              </a:spcAft>
              <a:buClr>
                <a:schemeClr val="dk1"/>
              </a:buClr>
              <a:buSzPts val="1100"/>
              <a:buFont typeface="Arial"/>
              <a:buNone/>
            </a:pPr>
            <a:endParaRPr/>
          </a:p>
          <a:p>
            <a:pPr marL="0" lvl="0" indent="0" algn="l" rtl="0">
              <a:spcBef>
                <a:spcPts val="600"/>
              </a:spcBef>
              <a:spcAft>
                <a:spcPts val="600"/>
              </a:spcAft>
              <a:buNone/>
            </a:pPr>
            <a:endParaRPr/>
          </a:p>
        </p:txBody>
      </p:sp>
      <p:sp>
        <p:nvSpPr>
          <p:cNvPr id="1185" name="Google Shape;1185;p206"/>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0"/>
        <p:cNvGrpSpPr/>
        <p:nvPr/>
      </p:nvGrpSpPr>
      <p:grpSpPr>
        <a:xfrm>
          <a:off x="0" y="0"/>
          <a:ext cx="0" cy="0"/>
          <a:chOff x="0" y="0"/>
          <a:chExt cx="0" cy="0"/>
        </a:xfrm>
      </p:grpSpPr>
      <p:sp>
        <p:nvSpPr>
          <p:cNvPr id="1191" name="Google Shape;1191;p207"/>
          <p:cNvSpPr txBox="1">
            <a:spLocks noGrp="1"/>
          </p:cNvSpPr>
          <p:nvPr>
            <p:ph type="title"/>
          </p:nvPr>
        </p:nvSpPr>
        <p:spPr>
          <a:xfrm>
            <a:off x="442925" y="432000"/>
            <a:ext cx="11306100" cy="6354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GB" sz="2800"/>
              <a:t>Samlad bedömning</a:t>
            </a:r>
            <a:endParaRPr sz="2800"/>
          </a:p>
          <a:p>
            <a:pPr marL="0" lvl="0" indent="0" algn="l" rtl="0">
              <a:spcBef>
                <a:spcPts val="0"/>
              </a:spcBef>
              <a:spcAft>
                <a:spcPts val="0"/>
              </a:spcAft>
              <a:buNone/>
            </a:pPr>
            <a:endParaRPr/>
          </a:p>
        </p:txBody>
      </p:sp>
      <p:sp>
        <p:nvSpPr>
          <p:cNvPr id="1192" name="Google Shape;1192;p207"/>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6</a:t>
            </a:fld>
            <a:endParaRPr/>
          </a:p>
        </p:txBody>
      </p:sp>
      <p:graphicFrame>
        <p:nvGraphicFramePr>
          <p:cNvPr id="1193" name="Google Shape;1193;p207"/>
          <p:cNvGraphicFramePr/>
          <p:nvPr/>
        </p:nvGraphicFramePr>
        <p:xfrm>
          <a:off x="404550" y="1117025"/>
          <a:ext cx="3000000" cy="3000000"/>
        </p:xfrm>
        <a:graphic>
          <a:graphicData uri="http://schemas.openxmlformats.org/drawingml/2006/table">
            <a:tbl>
              <a:tblPr>
                <a:noFill/>
                <a:tableStyleId>{CDA7DCB9-099E-417E-905D-796CE19FADFE}</a:tableStyleId>
              </a:tblPr>
              <a:tblGrid>
                <a:gridCol w="5638800">
                  <a:extLst>
                    <a:ext uri="{9D8B030D-6E8A-4147-A177-3AD203B41FA5}">
                      <a16:colId xmlns:a16="http://schemas.microsoft.com/office/drawing/2014/main" val="20000"/>
                    </a:ext>
                  </a:extLst>
                </a:gridCol>
                <a:gridCol w="2528575">
                  <a:extLst>
                    <a:ext uri="{9D8B030D-6E8A-4147-A177-3AD203B41FA5}">
                      <a16:colId xmlns:a16="http://schemas.microsoft.com/office/drawing/2014/main" val="20001"/>
                    </a:ext>
                  </a:extLst>
                </a:gridCol>
                <a:gridCol w="3138725">
                  <a:extLst>
                    <a:ext uri="{9D8B030D-6E8A-4147-A177-3AD203B41FA5}">
                      <a16:colId xmlns:a16="http://schemas.microsoft.com/office/drawing/2014/main" val="20002"/>
                    </a:ext>
                  </a:extLst>
                </a:gridCol>
              </a:tblGrid>
              <a:tr h="1356300">
                <a:tc>
                  <a:txBody>
                    <a:bodyPr/>
                    <a:lstStyle/>
                    <a:p>
                      <a:pPr marL="0" lvl="0" indent="0" algn="l" rtl="0">
                        <a:spcBef>
                          <a:spcPts val="0"/>
                        </a:spcBef>
                        <a:spcAft>
                          <a:spcPts val="0"/>
                        </a:spcAft>
                        <a:buNone/>
                      </a:pPr>
                      <a:r>
                        <a:rPr lang="en-GB" sz="1200" b="1">
                          <a:solidFill>
                            <a:schemeClr val="accent1"/>
                          </a:solidFill>
                        </a:rPr>
                        <a:t>1. Revisionsfråga 1 </a:t>
                      </a:r>
                      <a:endParaRPr sz="1200" b="1">
                        <a:solidFill>
                          <a:schemeClr val="accent1"/>
                        </a:solidFill>
                      </a:endParaRPr>
                    </a:p>
                    <a:p>
                      <a:pPr marL="0" lvl="0" indent="0" algn="l" rtl="0">
                        <a:spcBef>
                          <a:spcPts val="300"/>
                        </a:spcBef>
                        <a:spcAft>
                          <a:spcPts val="0"/>
                        </a:spcAft>
                        <a:buNone/>
                      </a:pPr>
                      <a:r>
                        <a:rPr lang="en-GB" sz="1200" b="1">
                          <a:solidFill>
                            <a:schemeClr val="accent1"/>
                          </a:solidFill>
                        </a:rPr>
                        <a:t>Är resultat i delårsrapport förenligt med de av fullmäktige beslutade målen för god ekonomisk hushållning?</a:t>
                      </a:r>
                      <a:endParaRPr sz="1200" b="1">
                        <a:solidFill>
                          <a:schemeClr val="accent1"/>
                        </a:solidFill>
                      </a:endParaRPr>
                    </a:p>
                    <a:p>
                      <a:pPr marL="0" lvl="0" indent="0" algn="l" rtl="0">
                        <a:spcBef>
                          <a:spcPts val="300"/>
                        </a:spcBef>
                        <a:spcAft>
                          <a:spcPts val="0"/>
                        </a:spcAft>
                        <a:buNone/>
                      </a:pPr>
                      <a:endParaRPr sz="1200" b="1">
                        <a:solidFill>
                          <a:schemeClr val="accent1"/>
                        </a:solidFill>
                      </a:endParaRPr>
                    </a:p>
                    <a:p>
                      <a:pPr marL="457200" lvl="0" indent="-304800" algn="l" rtl="0">
                        <a:spcBef>
                          <a:spcPts val="300"/>
                        </a:spcBef>
                        <a:spcAft>
                          <a:spcPts val="0"/>
                        </a:spcAft>
                        <a:buClr>
                          <a:schemeClr val="accent1"/>
                        </a:buClr>
                        <a:buSzPts val="1200"/>
                        <a:buChar char="-"/>
                      </a:pPr>
                      <a:r>
                        <a:rPr lang="en-GB" sz="1200" b="1">
                          <a:solidFill>
                            <a:schemeClr val="accent1"/>
                          </a:solidFill>
                        </a:rPr>
                        <a:t>Finansiella mål </a:t>
                      </a:r>
                      <a:endParaRPr sz="1200" b="1">
                        <a:solidFill>
                          <a:schemeClr val="accent1"/>
                        </a:solidFill>
                      </a:endParaRPr>
                    </a:p>
                    <a:p>
                      <a:pPr marL="457200" lvl="0" indent="0" algn="l" rtl="0">
                        <a:spcBef>
                          <a:spcPts val="300"/>
                        </a:spcBef>
                        <a:spcAft>
                          <a:spcPts val="0"/>
                        </a:spcAft>
                        <a:buNone/>
                      </a:pPr>
                      <a:endParaRPr sz="1200" b="1">
                        <a:solidFill>
                          <a:schemeClr val="accent1"/>
                        </a:solidFill>
                      </a:endParaRPr>
                    </a:p>
                    <a:p>
                      <a:pPr marL="457200" lvl="0" indent="0" algn="l" rtl="0">
                        <a:spcBef>
                          <a:spcPts val="300"/>
                        </a:spcBef>
                        <a:spcAft>
                          <a:spcPts val="0"/>
                        </a:spcAft>
                        <a:buNone/>
                      </a:pPr>
                      <a:endParaRPr sz="1200" b="1">
                        <a:solidFill>
                          <a:schemeClr val="accent1"/>
                        </a:solidFill>
                      </a:endParaRPr>
                    </a:p>
                    <a:p>
                      <a:pPr marL="457200" lvl="0" indent="-304800" algn="l" rtl="0">
                        <a:spcBef>
                          <a:spcPts val="300"/>
                        </a:spcBef>
                        <a:spcAft>
                          <a:spcPts val="0"/>
                        </a:spcAft>
                        <a:buClr>
                          <a:schemeClr val="accent1"/>
                        </a:buClr>
                        <a:buSzPts val="1200"/>
                        <a:buChar char="-"/>
                      </a:pPr>
                      <a:r>
                        <a:rPr lang="en-GB" sz="1200" b="1">
                          <a:solidFill>
                            <a:schemeClr val="accent1"/>
                          </a:solidFill>
                        </a:rPr>
                        <a:t>Verksamhetsmål </a:t>
                      </a:r>
                      <a:endParaRPr sz="1200" b="1">
                        <a:solidFill>
                          <a:schemeClr val="accent1"/>
                        </a:solidFill>
                      </a:endParaRPr>
                    </a:p>
                    <a:p>
                      <a:pPr marL="0" lvl="0" indent="0" algn="l" rtl="0">
                        <a:spcBef>
                          <a:spcPts val="300"/>
                        </a:spcBef>
                        <a:spcAft>
                          <a:spcPts val="300"/>
                        </a:spcAft>
                        <a:buNone/>
                      </a:pPr>
                      <a:endParaRPr sz="1200" b="1">
                        <a:solidFill>
                          <a:schemeClr val="accent1"/>
                        </a:solidFill>
                      </a:endParaRPr>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B7B7B7"/>
                      </a:solidFill>
                      <a:prstDash val="solid"/>
                      <a:round/>
                      <a:headEnd type="none" w="sm" len="sm"/>
                      <a:tailEnd type="none" w="sm" len="sm"/>
                    </a:lnB>
                  </a:tcPr>
                </a:tc>
                <a:tc>
                  <a:txBody>
                    <a:bodyPr/>
                    <a:lstStyle/>
                    <a:p>
                      <a:pPr marL="0" lvl="0" indent="0" algn="l" rtl="0">
                        <a:spcBef>
                          <a:spcPts val="0"/>
                        </a:spcBef>
                        <a:spcAft>
                          <a:spcPts val="0"/>
                        </a:spcAft>
                        <a:buNone/>
                      </a:pPr>
                      <a:endParaRPr sz="1200" b="1">
                        <a:solidFill>
                          <a:schemeClr val="dk1"/>
                        </a:solidFill>
                      </a:endParaRPr>
                    </a:p>
                    <a:p>
                      <a:pPr marL="0" lvl="0" indent="0" algn="l" rtl="0">
                        <a:spcBef>
                          <a:spcPts val="300"/>
                        </a:spcBef>
                        <a:spcAft>
                          <a:spcPts val="0"/>
                        </a:spcAft>
                        <a:buNone/>
                      </a:pPr>
                      <a:endParaRPr sz="1200" b="1">
                        <a:solidFill>
                          <a:schemeClr val="dk1"/>
                        </a:solidFill>
                      </a:endParaRPr>
                    </a:p>
                    <a:p>
                      <a:pPr marL="0" lvl="0" indent="0" algn="l" rtl="0">
                        <a:spcBef>
                          <a:spcPts val="300"/>
                        </a:spcBef>
                        <a:spcAft>
                          <a:spcPts val="0"/>
                        </a:spcAft>
                        <a:buNone/>
                      </a:pPr>
                      <a:endParaRPr sz="1200" b="1">
                        <a:solidFill>
                          <a:schemeClr val="dk1"/>
                        </a:solidFill>
                      </a:endParaRPr>
                    </a:p>
                    <a:p>
                      <a:pPr marL="0" lvl="0" indent="0" algn="l" rtl="0">
                        <a:spcBef>
                          <a:spcPts val="300"/>
                        </a:spcBef>
                        <a:spcAft>
                          <a:spcPts val="0"/>
                        </a:spcAft>
                        <a:buNone/>
                      </a:pPr>
                      <a:endParaRPr sz="1200" b="1">
                        <a:solidFill>
                          <a:schemeClr val="dk1"/>
                        </a:solidFill>
                      </a:endParaRPr>
                    </a:p>
                    <a:p>
                      <a:pPr marL="0" lvl="0" indent="0" algn="l" rtl="0">
                        <a:spcBef>
                          <a:spcPts val="300"/>
                        </a:spcBef>
                        <a:spcAft>
                          <a:spcPts val="0"/>
                        </a:spcAft>
                        <a:buNone/>
                      </a:pPr>
                      <a:r>
                        <a:rPr lang="en-GB" sz="1200" b="1">
                          <a:solidFill>
                            <a:schemeClr val="dk1"/>
                          </a:solidFill>
                        </a:rPr>
                        <a:t>Delvis uppfyllt</a:t>
                      </a:r>
                      <a:endParaRPr sz="1200" b="1">
                        <a:solidFill>
                          <a:schemeClr val="dk1"/>
                        </a:solidFill>
                      </a:endParaRPr>
                    </a:p>
                    <a:p>
                      <a:pPr marL="0" lvl="0" indent="0" algn="l" rtl="0">
                        <a:spcBef>
                          <a:spcPts val="300"/>
                        </a:spcBef>
                        <a:spcAft>
                          <a:spcPts val="0"/>
                        </a:spcAft>
                        <a:buNone/>
                      </a:pPr>
                      <a:endParaRPr sz="1200" b="1">
                        <a:solidFill>
                          <a:schemeClr val="dk1"/>
                        </a:solidFill>
                      </a:endParaRPr>
                    </a:p>
                    <a:p>
                      <a:pPr marL="0" lvl="0" indent="0" algn="l" rtl="0">
                        <a:spcBef>
                          <a:spcPts val="300"/>
                        </a:spcBef>
                        <a:spcAft>
                          <a:spcPts val="0"/>
                        </a:spcAft>
                        <a:buNone/>
                      </a:pPr>
                      <a:endParaRPr sz="1200" b="1">
                        <a:solidFill>
                          <a:schemeClr val="dk1"/>
                        </a:solidFill>
                      </a:endParaRPr>
                    </a:p>
                    <a:p>
                      <a:pPr marL="0" lvl="0" indent="0" algn="l" rtl="0">
                        <a:spcBef>
                          <a:spcPts val="300"/>
                        </a:spcBef>
                        <a:spcAft>
                          <a:spcPts val="300"/>
                        </a:spcAft>
                        <a:buClr>
                          <a:schemeClr val="dk1"/>
                        </a:buClr>
                        <a:buSzPts val="1100"/>
                        <a:buFont typeface="Arial"/>
                        <a:buNone/>
                      </a:pPr>
                      <a:r>
                        <a:rPr lang="en-GB" sz="1200" b="1">
                          <a:solidFill>
                            <a:schemeClr val="dk1"/>
                          </a:solidFill>
                        </a:rPr>
                        <a:t>Kan ej bedömas </a:t>
                      </a:r>
                      <a:endParaRPr sz="1200" b="1">
                        <a:solidFill>
                          <a:schemeClr val="dk1"/>
                        </a:solidFill>
                      </a:endParaRPr>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B7B7B7"/>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B7B7B7"/>
                      </a:solidFill>
                      <a:prstDash val="solid"/>
                      <a:round/>
                      <a:headEnd type="none" w="sm" len="sm"/>
                      <a:tailEnd type="none" w="sm" len="sm"/>
                    </a:lnB>
                  </a:tcPr>
                </a:tc>
                <a:extLst>
                  <a:ext uri="{0D108BD9-81ED-4DB2-BD59-A6C34878D82A}">
                    <a16:rowId xmlns:a16="http://schemas.microsoft.com/office/drawing/2014/main" val="10000"/>
                  </a:ext>
                </a:extLst>
              </a:tr>
              <a:tr h="1356300">
                <a:tc>
                  <a:txBody>
                    <a:bodyPr/>
                    <a:lstStyle/>
                    <a:p>
                      <a:pPr marL="0" lvl="0" indent="0" algn="l" rtl="0">
                        <a:spcBef>
                          <a:spcPts val="0"/>
                        </a:spcBef>
                        <a:spcAft>
                          <a:spcPts val="0"/>
                        </a:spcAft>
                        <a:buClr>
                          <a:schemeClr val="dk1"/>
                        </a:buClr>
                        <a:buSzPts val="1100"/>
                        <a:buFont typeface="Arial"/>
                        <a:buNone/>
                      </a:pPr>
                      <a:r>
                        <a:rPr lang="en-GB" sz="1200" b="1">
                          <a:solidFill>
                            <a:schemeClr val="accent1"/>
                          </a:solidFill>
                        </a:rPr>
                        <a:t>2. Revisionsfråga 2</a:t>
                      </a:r>
                      <a:endParaRPr sz="1200" b="1">
                        <a:solidFill>
                          <a:schemeClr val="accent1"/>
                        </a:solidFill>
                      </a:endParaRPr>
                    </a:p>
                    <a:p>
                      <a:pPr marL="0" lvl="0" indent="0" algn="l" rtl="0">
                        <a:spcBef>
                          <a:spcPts val="300"/>
                        </a:spcBef>
                        <a:spcAft>
                          <a:spcPts val="0"/>
                        </a:spcAft>
                        <a:buClr>
                          <a:schemeClr val="dk1"/>
                        </a:buClr>
                        <a:buSzPts val="1100"/>
                        <a:buFont typeface="Arial"/>
                        <a:buNone/>
                      </a:pPr>
                      <a:r>
                        <a:rPr lang="en-GB" sz="1200" b="1">
                          <a:solidFill>
                            <a:schemeClr val="accent1"/>
                          </a:solidFill>
                        </a:rPr>
                        <a:t>Är resultat i delårsrapport förenligt med balanskravet?</a:t>
                      </a:r>
                      <a:endParaRPr sz="1200" b="1">
                        <a:solidFill>
                          <a:schemeClr val="accent1"/>
                        </a:solidFill>
                      </a:endParaRPr>
                    </a:p>
                    <a:p>
                      <a:pPr marL="0" lvl="0" indent="0" algn="l" rtl="0">
                        <a:spcBef>
                          <a:spcPts val="300"/>
                        </a:spcBef>
                        <a:spcAft>
                          <a:spcPts val="0"/>
                        </a:spcAft>
                        <a:buClr>
                          <a:schemeClr val="dk1"/>
                        </a:buClr>
                        <a:buSzPts val="1100"/>
                        <a:buFont typeface="Arial"/>
                        <a:buNone/>
                      </a:pPr>
                      <a:endParaRPr sz="1200" b="1">
                        <a:solidFill>
                          <a:schemeClr val="accent1"/>
                        </a:solidFill>
                      </a:endParaRPr>
                    </a:p>
                    <a:p>
                      <a:pPr marL="457200" lvl="0" indent="-304800" algn="l" rtl="0">
                        <a:spcBef>
                          <a:spcPts val="300"/>
                        </a:spcBef>
                        <a:spcAft>
                          <a:spcPts val="0"/>
                        </a:spcAft>
                        <a:buClr>
                          <a:schemeClr val="accent1"/>
                        </a:buClr>
                        <a:buSzPts val="1200"/>
                        <a:buChar char="-"/>
                      </a:pPr>
                      <a:r>
                        <a:rPr lang="en-GB" sz="1200" b="1">
                          <a:solidFill>
                            <a:schemeClr val="accent1"/>
                          </a:solidFill>
                        </a:rPr>
                        <a:t>Följsamhet till balanskravet</a:t>
                      </a:r>
                      <a:endParaRPr sz="1200" b="1">
                        <a:solidFill>
                          <a:schemeClr val="accent1"/>
                        </a:solidFill>
                      </a:endParaRPr>
                    </a:p>
                    <a:p>
                      <a:pPr marL="0" lvl="0" indent="0" algn="l" rtl="0">
                        <a:spcBef>
                          <a:spcPts val="300"/>
                        </a:spcBef>
                        <a:spcAft>
                          <a:spcPts val="0"/>
                        </a:spcAft>
                        <a:buClr>
                          <a:srgbClr val="000000"/>
                        </a:buClr>
                        <a:buSzPts val="1100"/>
                        <a:buFont typeface="Arial"/>
                        <a:buNone/>
                      </a:pPr>
                      <a:endParaRPr sz="1200" b="1">
                        <a:solidFill>
                          <a:schemeClr val="accent1"/>
                        </a:solidFill>
                      </a:endParaRPr>
                    </a:p>
                    <a:p>
                      <a:pPr marL="0" lvl="0" indent="0" algn="l" rtl="0">
                        <a:spcBef>
                          <a:spcPts val="300"/>
                        </a:spcBef>
                        <a:spcAft>
                          <a:spcPts val="0"/>
                        </a:spcAft>
                        <a:buNone/>
                      </a:pPr>
                      <a:endParaRPr sz="1200"/>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endParaRPr sz="1200" b="1">
                        <a:solidFill>
                          <a:schemeClr val="dk1"/>
                        </a:solidFill>
                      </a:endParaRPr>
                    </a:p>
                    <a:p>
                      <a:pPr marL="0" lvl="0" indent="0" algn="l" rtl="0">
                        <a:spcBef>
                          <a:spcPts val="300"/>
                        </a:spcBef>
                        <a:spcAft>
                          <a:spcPts val="0"/>
                        </a:spcAft>
                        <a:buClr>
                          <a:schemeClr val="dk1"/>
                        </a:buClr>
                        <a:buSzPts val="1100"/>
                        <a:buFont typeface="Arial"/>
                        <a:buNone/>
                      </a:pPr>
                      <a:endParaRPr sz="1200" b="1">
                        <a:solidFill>
                          <a:schemeClr val="dk1"/>
                        </a:solidFill>
                      </a:endParaRPr>
                    </a:p>
                    <a:p>
                      <a:pPr marL="0" lvl="0" indent="0" algn="l" rtl="0">
                        <a:spcBef>
                          <a:spcPts val="300"/>
                        </a:spcBef>
                        <a:spcAft>
                          <a:spcPts val="0"/>
                        </a:spcAft>
                        <a:buClr>
                          <a:schemeClr val="dk1"/>
                        </a:buClr>
                        <a:buSzPts val="1100"/>
                        <a:buFont typeface="Arial"/>
                        <a:buNone/>
                      </a:pPr>
                      <a:endParaRPr sz="1200" b="1">
                        <a:solidFill>
                          <a:schemeClr val="dk1"/>
                        </a:solidFill>
                      </a:endParaRPr>
                    </a:p>
                    <a:p>
                      <a:pPr marL="0" lvl="0" indent="0" algn="l" rtl="0">
                        <a:spcBef>
                          <a:spcPts val="300"/>
                        </a:spcBef>
                        <a:spcAft>
                          <a:spcPts val="0"/>
                        </a:spcAft>
                        <a:buClr>
                          <a:schemeClr val="dk1"/>
                        </a:buClr>
                        <a:buSzPts val="1100"/>
                        <a:buFont typeface="Arial"/>
                        <a:buNone/>
                      </a:pPr>
                      <a:r>
                        <a:rPr lang="en-GB" sz="1200" b="1">
                          <a:solidFill>
                            <a:schemeClr val="dk1"/>
                          </a:solidFill>
                        </a:rPr>
                        <a:t>Ja, uppfyllt</a:t>
                      </a:r>
                      <a:endParaRPr sz="1200" b="1">
                        <a:solidFill>
                          <a:schemeClr val="dk1"/>
                        </a:solidFill>
                      </a:endParaRPr>
                    </a:p>
                    <a:p>
                      <a:pPr marL="0" lvl="0" indent="0" algn="l" rtl="0">
                        <a:spcBef>
                          <a:spcPts val="300"/>
                        </a:spcBef>
                        <a:spcAft>
                          <a:spcPts val="300"/>
                        </a:spcAft>
                        <a:buClr>
                          <a:srgbClr val="000000"/>
                        </a:buClr>
                        <a:buSzPts val="1100"/>
                        <a:buFont typeface="Arial"/>
                        <a:buNone/>
                      </a:pPr>
                      <a:endParaRPr sz="1200" b="1"/>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CCCCCC"/>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rgbClr val="999999">
                          <a:alpha val="0"/>
                        </a:srgbClr>
                      </a:solidFill>
                      <a:prstDash val="solid"/>
                      <a:round/>
                      <a:headEnd type="none" w="sm" len="sm"/>
                      <a:tailEnd type="none" w="sm" len="sm"/>
                    </a:lnL>
                    <a:lnR w="9525" cap="flat" cmpd="sng">
                      <a:solidFill>
                        <a:srgbClr val="999999">
                          <a:alpha val="0"/>
                        </a:srgbClr>
                      </a:solidFill>
                      <a:prstDash val="solid"/>
                      <a:round/>
                      <a:headEnd type="none" w="sm" len="sm"/>
                      <a:tailEnd type="none" w="sm" len="sm"/>
                    </a:lnR>
                    <a:lnT w="9525" cap="flat" cmpd="sng">
                      <a:solidFill>
                        <a:srgbClr val="B7B7B7"/>
                      </a:solidFill>
                      <a:prstDash val="solid"/>
                      <a:round/>
                      <a:headEnd type="none" w="sm" len="sm"/>
                      <a:tailEnd type="none" w="sm" len="sm"/>
                    </a:lnT>
                    <a:lnB w="952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194" name="Google Shape;1194;p207" descr="Cirkeln visar grön färg som i bedömningen betyder ja."/>
          <p:cNvSpPr/>
          <p:nvPr/>
        </p:nvSpPr>
        <p:spPr>
          <a:xfrm>
            <a:off x="9552400" y="2621300"/>
            <a:ext cx="394800" cy="394800"/>
          </a:xfrm>
          <a:prstGeom prst="ellipse">
            <a:avLst/>
          </a:prstGeom>
          <a:solidFill>
            <a:schemeClr val="dk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07"/>
          <p:cNvSpPr txBox="1"/>
          <p:nvPr/>
        </p:nvSpPr>
        <p:spPr>
          <a:xfrm>
            <a:off x="404550" y="5088150"/>
            <a:ext cx="11013000" cy="102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p>
        </p:txBody>
      </p:sp>
      <p:sp>
        <p:nvSpPr>
          <p:cNvPr id="1196" name="Google Shape;1196;p207" descr="Cirkeln visar grön färg som i bedömningen betyder ja."/>
          <p:cNvSpPr/>
          <p:nvPr/>
        </p:nvSpPr>
        <p:spPr>
          <a:xfrm>
            <a:off x="9552400" y="1906050"/>
            <a:ext cx="394800" cy="394800"/>
          </a:xfrm>
          <a:prstGeom prst="ellipse">
            <a:avLst/>
          </a:prstGeom>
          <a:solidFill>
            <a:srgbClr val="FFFF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07" descr="Cirkeln visar grön färg som i bedömningen betyder ja."/>
          <p:cNvSpPr/>
          <p:nvPr/>
        </p:nvSpPr>
        <p:spPr>
          <a:xfrm>
            <a:off x="9552400" y="3854725"/>
            <a:ext cx="394800" cy="394800"/>
          </a:xfrm>
          <a:prstGeom prst="ellipse">
            <a:avLst/>
          </a:prstGeom>
          <a:solidFill>
            <a:srgbClr val="6AA84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2"/>
        <p:cNvGrpSpPr/>
        <p:nvPr/>
      </p:nvGrpSpPr>
      <p:grpSpPr>
        <a:xfrm>
          <a:off x="0" y="0"/>
          <a:ext cx="0" cy="0"/>
          <a:chOff x="0" y="0"/>
          <a:chExt cx="0" cy="0"/>
        </a:xfrm>
      </p:grpSpPr>
      <p:sp>
        <p:nvSpPr>
          <p:cNvPr id="1203" name="Google Shape;1203;p208"/>
          <p:cNvSpPr txBox="1">
            <a:spLocks noGrp="1"/>
          </p:cNvSpPr>
          <p:nvPr>
            <p:ph type="title"/>
          </p:nvPr>
        </p:nvSpPr>
        <p:spPr>
          <a:xfrm>
            <a:off x="442925" y="432000"/>
            <a:ext cx="11306100" cy="606300"/>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SzPts val="3200"/>
              <a:buNone/>
            </a:pPr>
            <a:r>
              <a:rPr lang="en-GB" sz="2800"/>
              <a:t>Rekommendationer</a:t>
            </a:r>
            <a:endParaRPr sz="2800"/>
          </a:p>
        </p:txBody>
      </p:sp>
      <p:sp>
        <p:nvSpPr>
          <p:cNvPr id="1204" name="Google Shape;1204;p208"/>
          <p:cNvSpPr txBox="1">
            <a:spLocks noGrp="1"/>
          </p:cNvSpPr>
          <p:nvPr>
            <p:ph type="body" idx="1"/>
          </p:nvPr>
        </p:nvSpPr>
        <p:spPr>
          <a:xfrm>
            <a:off x="408275" y="1150623"/>
            <a:ext cx="11306100" cy="28143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100"/>
              <a:buFont typeface="Arial"/>
              <a:buNone/>
            </a:pPr>
            <a:endParaRPr sz="1400"/>
          </a:p>
          <a:p>
            <a:pPr marL="0" lvl="0" indent="0" algn="l" rtl="0">
              <a:lnSpc>
                <a:spcPct val="100000"/>
              </a:lnSpc>
              <a:spcBef>
                <a:spcPts val="1200"/>
              </a:spcBef>
              <a:spcAft>
                <a:spcPts val="0"/>
              </a:spcAft>
              <a:buClr>
                <a:schemeClr val="dk1"/>
              </a:buClr>
              <a:buSzPts val="1100"/>
              <a:buFont typeface="Arial"/>
              <a:buNone/>
            </a:pPr>
            <a:r>
              <a:rPr lang="en-GB" sz="1300"/>
              <a:t>För att utveckla granskningsområdet lämnas följande rekommendationer: </a:t>
            </a:r>
            <a:endParaRPr sz="1300"/>
          </a:p>
          <a:p>
            <a:pPr marL="0" lvl="0" indent="0" algn="l" rtl="0">
              <a:lnSpc>
                <a:spcPct val="115000"/>
              </a:lnSpc>
              <a:spcBef>
                <a:spcPts val="1200"/>
              </a:spcBef>
              <a:spcAft>
                <a:spcPts val="0"/>
              </a:spcAft>
              <a:buClr>
                <a:schemeClr val="dk1"/>
              </a:buClr>
              <a:buSzPts val="1100"/>
              <a:buFont typeface="Arial"/>
              <a:buNone/>
            </a:pPr>
            <a:r>
              <a:rPr lang="en-GB" sz="1300"/>
              <a:t>Vi rekommenderar kommunstyrelsen att tillse att måluppfyllelsen för verksamhetsmålen bedöms i delårsrapporten samt att en prognos för måluppfyllelse lämnas. Vidare att stärka bedömningen genom utvärdering av målindikatorer för att inte lämna en osäkerhet i bedömningen av måluppfyllelse.</a:t>
            </a:r>
            <a:endParaRPr sz="1300"/>
          </a:p>
          <a:p>
            <a:pPr marL="0" lvl="0" indent="0" algn="l" rtl="0">
              <a:lnSpc>
                <a:spcPct val="115000"/>
              </a:lnSpc>
              <a:spcBef>
                <a:spcPts val="1200"/>
              </a:spcBef>
              <a:spcAft>
                <a:spcPts val="0"/>
              </a:spcAft>
              <a:buClr>
                <a:schemeClr val="dk1"/>
              </a:buClr>
              <a:buSzPts val="1100"/>
              <a:buFont typeface="Arial"/>
              <a:buNone/>
            </a:pPr>
            <a:r>
              <a:rPr lang="en-GB" sz="1300"/>
              <a:t>Att lämna en sammanfattande bedömning avseende den samlade måluppfyllelsen för god ekonomisk hushållning.</a:t>
            </a:r>
            <a:endParaRPr sz="1300"/>
          </a:p>
          <a:p>
            <a:pPr marL="0" lvl="0" indent="0" algn="l" rtl="0">
              <a:lnSpc>
                <a:spcPct val="115000"/>
              </a:lnSpc>
              <a:spcBef>
                <a:spcPts val="1200"/>
              </a:spcBef>
              <a:spcAft>
                <a:spcPts val="0"/>
              </a:spcAft>
              <a:buClr>
                <a:schemeClr val="dk1"/>
              </a:buClr>
              <a:buSzPts val="1100"/>
              <a:buFont typeface="Arial"/>
              <a:buNone/>
            </a:pPr>
            <a:endParaRPr sz="1300" b="1"/>
          </a:p>
          <a:p>
            <a:pPr marL="0" lvl="0" indent="0" algn="l" rtl="0">
              <a:lnSpc>
                <a:spcPct val="115000"/>
              </a:lnSpc>
              <a:spcBef>
                <a:spcPts val="1200"/>
              </a:spcBef>
              <a:spcAft>
                <a:spcPts val="0"/>
              </a:spcAft>
              <a:buClr>
                <a:schemeClr val="dk1"/>
              </a:buClr>
              <a:buSzPts val="1100"/>
              <a:buFont typeface="Arial"/>
              <a:buNone/>
            </a:pPr>
            <a:endParaRPr sz="1300" b="1"/>
          </a:p>
          <a:p>
            <a:pPr marL="0" lvl="0" indent="0" algn="l" rtl="0">
              <a:lnSpc>
                <a:spcPct val="115000"/>
              </a:lnSpc>
              <a:spcBef>
                <a:spcPts val="1200"/>
              </a:spcBef>
              <a:spcAft>
                <a:spcPts val="0"/>
              </a:spcAft>
              <a:buClr>
                <a:schemeClr val="dk1"/>
              </a:buClr>
              <a:buSzPts val="1100"/>
              <a:buFont typeface="Arial"/>
              <a:buNone/>
            </a:pPr>
            <a:endParaRPr sz="1300" b="1"/>
          </a:p>
          <a:p>
            <a:pPr marL="146050" lvl="0" indent="0" algn="l" rtl="0">
              <a:lnSpc>
                <a:spcPct val="117000"/>
              </a:lnSpc>
              <a:spcBef>
                <a:spcPts val="1200"/>
              </a:spcBef>
              <a:spcAft>
                <a:spcPts val="0"/>
              </a:spcAft>
              <a:buClr>
                <a:srgbClr val="000000"/>
              </a:buClr>
              <a:buSzPts val="1300"/>
              <a:buFont typeface="Arial"/>
              <a:buNone/>
            </a:pPr>
            <a:endParaRPr sz="1300" b="1"/>
          </a:p>
          <a:p>
            <a:pPr marL="0" lvl="0" indent="0" algn="l" rtl="0">
              <a:lnSpc>
                <a:spcPct val="115000"/>
              </a:lnSpc>
              <a:spcBef>
                <a:spcPts val="1200"/>
              </a:spcBef>
              <a:spcAft>
                <a:spcPts val="1200"/>
              </a:spcAft>
              <a:buClr>
                <a:schemeClr val="dk1"/>
              </a:buClr>
              <a:buSzPts val="1100"/>
              <a:buFont typeface="Arial"/>
              <a:buNone/>
            </a:pPr>
            <a:endParaRPr/>
          </a:p>
        </p:txBody>
      </p:sp>
      <p:sp>
        <p:nvSpPr>
          <p:cNvPr id="1205" name="Google Shape;1205;p208"/>
          <p:cNvSpPr txBox="1">
            <a:spLocks noGrp="1"/>
          </p:cNvSpPr>
          <p:nvPr>
            <p:ph type="sldNum" idx="12"/>
          </p:nvPr>
        </p:nvSpPr>
        <p:spPr>
          <a:xfrm>
            <a:off x="8218489" y="6492240"/>
            <a:ext cx="3530700" cy="13710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210"/>
        <p:cNvGrpSpPr/>
        <p:nvPr/>
      </p:nvGrpSpPr>
      <p:grpSpPr>
        <a:xfrm>
          <a:off x="0" y="0"/>
          <a:ext cx="0" cy="0"/>
          <a:chOff x="0" y="0"/>
          <a:chExt cx="0" cy="0"/>
        </a:xfrm>
      </p:grpSpPr>
      <p:sp>
        <p:nvSpPr>
          <p:cNvPr id="1211" name="Google Shape;1211;p209"/>
          <p:cNvSpPr txBox="1">
            <a:spLocks noGrp="1"/>
          </p:cNvSpPr>
          <p:nvPr>
            <p:ph type="sldNum" idx="12"/>
          </p:nvPr>
        </p:nvSpPr>
        <p:spPr>
          <a:xfrm>
            <a:off x="8218489" y="6492240"/>
            <a:ext cx="3530700" cy="137100"/>
          </a:xfrm>
          <a:prstGeom prst="rect">
            <a:avLst/>
          </a:prstGeom>
        </p:spPr>
        <p:txBody>
          <a:bodyPr spcFirstLastPara="1" wrap="square" lIns="0" tIns="0" rIns="0" bIns="0" anchor="b" anchorCtr="0">
            <a:noAutofit/>
          </a:bodyPr>
          <a:lstStyle/>
          <a:p>
            <a:pPr marL="0" lvl="0" indent="0" algn="r" rtl="0">
              <a:spcBef>
                <a:spcPts val="0"/>
              </a:spcBef>
              <a:spcAft>
                <a:spcPts val="0"/>
              </a:spcAft>
              <a:buNone/>
            </a:pPr>
            <a:fld id="{00000000-1234-1234-1234-123412341234}" type="slidenum">
              <a:rPr lang="en-GB"/>
              <a:t>8</a:t>
            </a:fld>
            <a:endParaRPr/>
          </a:p>
        </p:txBody>
      </p:sp>
      <p:sp>
        <p:nvSpPr>
          <p:cNvPr id="1212" name="Google Shape;1212;p209"/>
          <p:cNvSpPr/>
          <p:nvPr/>
        </p:nvSpPr>
        <p:spPr>
          <a:xfrm>
            <a:off x="0" y="5465100"/>
            <a:ext cx="12192000" cy="1392600"/>
          </a:xfrm>
          <a:prstGeom prst="rect">
            <a:avLst/>
          </a:prstGeom>
          <a:solidFill>
            <a:srgbClr val="D04A02"/>
          </a:solidFill>
          <a:ln>
            <a:noFill/>
          </a:ln>
        </p:spPr>
        <p:txBody>
          <a:bodyPr spcFirstLastPara="1" wrap="square" lIns="91425" tIns="45700" rIns="91425" bIns="45700" anchor="ctr" anchorCtr="0">
            <a:noAutofit/>
          </a:bodyPr>
          <a:lstStyle/>
          <a:p>
            <a:pPr marL="0" lvl="0" indent="0" algn="l" rtl="0">
              <a:lnSpc>
                <a:spcPct val="115000"/>
              </a:lnSpc>
              <a:spcBef>
                <a:spcPts val="0"/>
              </a:spcBef>
              <a:spcAft>
                <a:spcPts val="900"/>
              </a:spcAft>
              <a:buSzPts val="1100"/>
              <a:buNone/>
            </a:pPr>
            <a:r>
              <a:rPr lang="en-GB" sz="1000">
                <a:solidFill>
                  <a:schemeClr val="lt1"/>
                </a:solidFill>
              </a:rPr>
              <a:t>Denna rapport har upprättats av Öhrlings PricewaterhouseCoopers AB (org nr 556029-6740) (PwC) på uppdrag av [klientens namn] enligt de villkor och under de förutsättningar som framgår av projektplan från den 1 september 2023. PwC ansvarar inte utan särskilt åtagande, gentemot annan som tar del av och förlitar sig på hela eller delar av denna rapport.</a:t>
            </a:r>
            <a:endParaRPr sz="1800">
              <a:solidFill>
                <a:srgbClr val="FFFFFF"/>
              </a:solidFill>
            </a:endParaRPr>
          </a:p>
        </p:txBody>
      </p:sp>
      <p:sp>
        <p:nvSpPr>
          <p:cNvPr id="1213" name="Google Shape;1213;p209"/>
          <p:cNvSpPr txBox="1"/>
          <p:nvPr/>
        </p:nvSpPr>
        <p:spPr>
          <a:xfrm>
            <a:off x="279700" y="3429000"/>
            <a:ext cx="8450100" cy="16368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sz="1200">
                <a:highlight>
                  <a:schemeClr val="lt1"/>
                </a:highlight>
              </a:rPr>
              <a:t>2023-10-20</a:t>
            </a:r>
            <a:endParaRPr sz="1200">
              <a:highlight>
                <a:schemeClr val="lt1"/>
              </a:highlight>
            </a:endParaRPr>
          </a:p>
          <a:p>
            <a:pPr marL="0" lvl="0" indent="0" algn="l" rtl="0">
              <a:spcBef>
                <a:spcPts val="0"/>
              </a:spcBef>
              <a:spcAft>
                <a:spcPts val="0"/>
              </a:spcAft>
              <a:buNone/>
            </a:pPr>
            <a:endParaRPr sz="1200">
              <a:highlight>
                <a:schemeClr val="lt1"/>
              </a:highlight>
            </a:endParaRPr>
          </a:p>
          <a:p>
            <a:pPr marL="0" lvl="0" indent="0" algn="l" rtl="0">
              <a:spcBef>
                <a:spcPts val="0"/>
              </a:spcBef>
              <a:spcAft>
                <a:spcPts val="0"/>
              </a:spcAft>
              <a:buNone/>
            </a:pPr>
            <a:endParaRPr sz="1200">
              <a:highlight>
                <a:schemeClr val="lt1"/>
              </a:highlight>
            </a:endParaRPr>
          </a:p>
          <a:p>
            <a:pPr marL="0" lvl="0" indent="0" algn="l" rtl="0">
              <a:spcBef>
                <a:spcPts val="0"/>
              </a:spcBef>
              <a:spcAft>
                <a:spcPts val="0"/>
              </a:spcAft>
              <a:buNone/>
            </a:pPr>
            <a:endParaRPr sz="1200">
              <a:highlight>
                <a:schemeClr val="lt1"/>
              </a:highlight>
            </a:endParaRPr>
          </a:p>
          <a:p>
            <a:pPr marL="0" lvl="0" indent="0" algn="l" rtl="0">
              <a:spcBef>
                <a:spcPts val="0"/>
              </a:spcBef>
              <a:spcAft>
                <a:spcPts val="0"/>
              </a:spcAft>
              <a:buNone/>
            </a:pPr>
            <a:r>
              <a:rPr lang="en-GB" sz="1200">
                <a:highlight>
                  <a:schemeClr val="lt1"/>
                </a:highlight>
              </a:rPr>
              <a:t>Rebecca Lindström 						Rebecca Lindström</a:t>
            </a:r>
            <a:endParaRPr sz="1200">
              <a:solidFill>
                <a:srgbClr val="000000"/>
              </a:solidFill>
              <a:highlight>
                <a:schemeClr val="lt1"/>
              </a:highlight>
            </a:endParaRPr>
          </a:p>
          <a:p>
            <a:pPr marL="0" lvl="0" indent="0" algn="l" rtl="0">
              <a:spcBef>
                <a:spcPts val="0"/>
              </a:spcBef>
              <a:spcAft>
                <a:spcPts val="0"/>
              </a:spcAft>
              <a:buNone/>
            </a:pPr>
            <a:r>
              <a:rPr lang="en-GB" sz="1200"/>
              <a:t>_________________________				</a:t>
            </a:r>
            <a:r>
              <a:rPr lang="en-GB" sz="1200">
                <a:solidFill>
                  <a:srgbClr val="000000"/>
                </a:solidFill>
              </a:rPr>
              <a:t>_________________________</a:t>
            </a:r>
            <a:endParaRPr sz="1200">
              <a:solidFill>
                <a:srgbClr val="000000"/>
              </a:solidFill>
            </a:endParaRPr>
          </a:p>
          <a:p>
            <a:pPr marL="0" lvl="0" indent="0" algn="l" rtl="0">
              <a:spcBef>
                <a:spcPts val="1000"/>
              </a:spcBef>
              <a:spcAft>
                <a:spcPts val="0"/>
              </a:spcAft>
              <a:buNone/>
            </a:pPr>
            <a:r>
              <a:rPr lang="en-GB" sz="1200" i="1"/>
              <a:t>Uppdragsledare						Projektledare</a:t>
            </a:r>
            <a:r>
              <a:rPr lang="en-GB" sz="1200"/>
              <a:t>	</a:t>
            </a:r>
            <a:r>
              <a:rPr lang="en-GB"/>
              <a:t>	</a:t>
            </a:r>
            <a:endParaRPr/>
          </a:p>
        </p:txBody>
      </p:sp>
    </p:spTree>
  </p:cSld>
  <p:clrMapOvr>
    <a:masterClrMapping/>
  </p:clrMapOvr>
</p:sld>
</file>

<file path=ppt/theme/theme1.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93954"/>
      </a:accent5>
      <a:accent6>
        <a:srgbClr val="464646"/>
      </a:accent6>
      <a:hlink>
        <a:srgbClr val="D04A02"/>
      </a:hlink>
      <a:folHlink>
        <a:srgbClr val="D9395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948</Words>
  <Application>Microsoft Office PowerPoint</Application>
  <PresentationFormat>Bredbild</PresentationFormat>
  <Paragraphs>99</Paragraphs>
  <Slides>8</Slides>
  <Notes>8</Notes>
  <HiddenSlides>0</HiddenSlides>
  <MMClips>0</MMClips>
  <ScaleCrop>false</ScaleCrop>
  <HeadingPairs>
    <vt:vector size="6" baseType="variant">
      <vt:variant>
        <vt:lpstr>Använt teckensnitt</vt:lpstr>
      </vt:variant>
      <vt:variant>
        <vt:i4>2</vt:i4>
      </vt:variant>
      <vt:variant>
        <vt:lpstr>Tema</vt:lpstr>
      </vt:variant>
      <vt:variant>
        <vt:i4>3</vt:i4>
      </vt:variant>
      <vt:variant>
        <vt:lpstr>Bildrubriker</vt:lpstr>
      </vt:variant>
      <vt:variant>
        <vt:i4>8</vt:i4>
      </vt:variant>
    </vt:vector>
  </HeadingPairs>
  <TitlesOfParts>
    <vt:vector size="13" baseType="lpstr">
      <vt:lpstr>Arial</vt:lpstr>
      <vt:lpstr>Georgia</vt:lpstr>
      <vt:lpstr>PwC</vt:lpstr>
      <vt:lpstr>PwC</vt:lpstr>
      <vt:lpstr>PwC</vt:lpstr>
      <vt:lpstr>Granskning av god ekonomisk hushållning per 2023-08-31  Falkenberg  kommun</vt:lpstr>
      <vt:lpstr>Inledning </vt:lpstr>
      <vt:lpstr>Granskningsresultat: God ekonomisk hushållning</vt:lpstr>
      <vt:lpstr>Granskningsresultat: God ekonomisk hushållning</vt:lpstr>
      <vt:lpstr>Granskningsresultat: Balanskravet</vt:lpstr>
      <vt:lpstr>Samlad bedömning </vt:lpstr>
      <vt:lpstr>Rekommendationer</vt:lpstr>
      <vt:lpstr>PowerPoint-presentation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Granskning av god ekonomisk hushållning per 2023-08-31  Falkenberg  kommun</dc:title>
  <dc:creator>Jessica Bernström</dc:creator>
  <cp:lastModifiedBy>Jessica Bernström</cp:lastModifiedBy>
  <cp:revision>1</cp:revision>
  <dcterms:modified xsi:type="dcterms:W3CDTF">2023-11-08T09:23:02Z</dcterms:modified>
</cp:coreProperties>
</file>