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846" r:id="rId1"/>
    <p:sldMasterId id="2147483847" r:id="rId2"/>
    <p:sldMasterId id="2147483848" r:id="rId3"/>
  </p:sldMasterIdLst>
  <p:notesMasterIdLst>
    <p:notesMasterId r:id="rId12"/>
  </p:notesMasterIdLst>
  <p:sldIdLst>
    <p:sldId id="256" r:id="rId4"/>
    <p:sldId id="257" r:id="rId5"/>
    <p:sldId id="258" r:id="rId6"/>
    <p:sldId id="259" r:id="rId7"/>
    <p:sldId id="260" r:id="rId8"/>
    <p:sldId id="261" r:id="rId9"/>
    <p:sldId id="262" r:id="rId10"/>
    <p:sldId id="263"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A7DCB9-099E-417E-905D-796CE19FADFE}">
  <a:tblStyle styleId="{CDA7DCB9-099E-417E-905D-796CE19FADF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kyrev.se/kommunal-revision/rekommendationer/r5-granskning-av-delarsrapport-och-arsredovisn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2503a852b51_0_3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8" name="Google Shape;1148;g2503a852b51_0_3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5c671e3b23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5c671e3b23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i="1">
              <a:solidFill>
                <a:srgbClr val="CC0000"/>
              </a:solidFill>
            </a:endParaRPr>
          </a:p>
        </p:txBody>
      </p:sp>
      <p:sp>
        <p:nvSpPr>
          <p:cNvPr id="1157" name="Google Shape;1157;g5c671e3b23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5c671e3b23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4" name="Google Shape;1164;g5c671e3b23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CC0000"/>
              </a:solidFill>
            </a:endParaRPr>
          </a:p>
        </p:txBody>
      </p:sp>
      <p:sp>
        <p:nvSpPr>
          <p:cNvPr id="1165" name="Google Shape;1165;g5c671e3b23_0_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28be4a4871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2" name="Google Shape;1172;g28be4a4871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CC0000"/>
              </a:solidFill>
            </a:endParaRPr>
          </a:p>
        </p:txBody>
      </p:sp>
      <p:sp>
        <p:nvSpPr>
          <p:cNvPr id="1173" name="Google Shape;1173;g28be4a4871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1c5cf78616a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1c5cf78616a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i="1"/>
          </a:p>
        </p:txBody>
      </p:sp>
      <p:sp>
        <p:nvSpPr>
          <p:cNvPr id="1181" name="Google Shape;1181;g1c5cf78616a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5c671e3b23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8" name="Google Shape;1188;g5c671e3b23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CC0000"/>
              </a:solidFill>
            </a:endParaRPr>
          </a:p>
          <a:p>
            <a:pPr marL="0" lvl="0" indent="0" algn="l" rtl="0">
              <a:spcBef>
                <a:spcPts val="0"/>
              </a:spcBef>
              <a:spcAft>
                <a:spcPts val="0"/>
              </a:spcAft>
              <a:buNone/>
            </a:pPr>
            <a:endParaRPr>
              <a:solidFill>
                <a:srgbClr val="CC0000"/>
              </a:solidFill>
            </a:endParaRPr>
          </a:p>
          <a:p>
            <a:pPr marL="0" lvl="0" indent="0" algn="l" rtl="0">
              <a:spcBef>
                <a:spcPts val="0"/>
              </a:spcBef>
              <a:spcAft>
                <a:spcPts val="0"/>
              </a:spcAft>
              <a:buNone/>
            </a:pPr>
            <a:r>
              <a:rPr lang="en-GB">
                <a:solidFill>
                  <a:srgbClr val="CC0000"/>
                </a:solidFill>
              </a:rPr>
              <a:t>Projektledare tar en dialog med uppdragsledare om det finns behov att utveckla textmassan (se utrymme under besvarande av revisionsfråga). Detta gäller i första hand vid </a:t>
            </a:r>
            <a:r>
              <a:rPr lang="en-GB" b="1">
                <a:solidFill>
                  <a:srgbClr val="CC0000"/>
                </a:solidFill>
              </a:rPr>
              <a:t>röd</a:t>
            </a:r>
            <a:r>
              <a:rPr lang="en-GB">
                <a:solidFill>
                  <a:srgbClr val="CC0000"/>
                </a:solidFill>
              </a:rPr>
              <a:t>, </a:t>
            </a:r>
            <a:r>
              <a:rPr lang="en-GB" b="1">
                <a:solidFill>
                  <a:srgbClr val="CC0000"/>
                </a:solidFill>
              </a:rPr>
              <a:t>gul </a:t>
            </a:r>
            <a:r>
              <a:rPr lang="en-GB">
                <a:solidFill>
                  <a:srgbClr val="CC0000"/>
                </a:solidFill>
              </a:rPr>
              <a:t>eller</a:t>
            </a:r>
            <a:r>
              <a:rPr lang="en-GB" b="1">
                <a:solidFill>
                  <a:srgbClr val="CC0000"/>
                </a:solidFill>
              </a:rPr>
              <a:t> grå</a:t>
            </a:r>
            <a:r>
              <a:rPr lang="en-GB">
                <a:solidFill>
                  <a:srgbClr val="CC0000"/>
                </a:solidFill>
              </a:rPr>
              <a:t> bedömning. Exempel på hur yrkesrevisor kan formulera sig finns i </a:t>
            </a:r>
            <a:r>
              <a:rPr lang="en-GB" u="sng">
                <a:solidFill>
                  <a:schemeClr val="hlink"/>
                </a:solidFill>
                <a:hlinkClick r:id="rId3"/>
              </a:rPr>
              <a:t>SKYREVS rekommendation R5 avseende Delårsrapport och Årsredovisning</a:t>
            </a:r>
            <a:r>
              <a:rPr lang="en-GB">
                <a:solidFill>
                  <a:srgbClr val="CC0000"/>
                </a:solidFill>
              </a:rPr>
              <a:t>.   </a:t>
            </a:r>
            <a:endParaRPr>
              <a:solidFill>
                <a:srgbClr val="CC0000"/>
              </a:solidFill>
            </a:endParaRPr>
          </a:p>
        </p:txBody>
      </p:sp>
      <p:sp>
        <p:nvSpPr>
          <p:cNvPr id="1189" name="Google Shape;1189;g5c671e3b23_0_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28be4a48715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0" name="Google Shape;1200;g28be4a48715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solidFill>
                <a:srgbClr val="CC0000"/>
              </a:solidFill>
            </a:endParaRPr>
          </a:p>
        </p:txBody>
      </p:sp>
      <p:sp>
        <p:nvSpPr>
          <p:cNvPr id="1201" name="Google Shape;1201;g28be4a48715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474852f4cd_1_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474852f4cd_1_4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i="1">
                <a:solidFill>
                  <a:srgbClr val="CC0000"/>
                </a:solidFill>
              </a:rPr>
              <a:t>Fyll i uppgifter för det aktuella uppdraget.</a:t>
            </a:r>
            <a:r>
              <a:rPr lang="en-GB"/>
              <a:t> </a:t>
            </a:r>
            <a:endParaRPr/>
          </a:p>
        </p:txBody>
      </p:sp>
      <p:sp>
        <p:nvSpPr>
          <p:cNvPr id="1209" name="Google Shape;1209;g474852f4cd_1_4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2"/>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2" name="Google Shape;22;p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73"/>
        <p:cNvGrpSpPr/>
        <p:nvPr/>
      </p:nvGrpSpPr>
      <p:grpSpPr>
        <a:xfrm>
          <a:off x="0" y="0"/>
          <a:ext cx="0" cy="0"/>
          <a:chOff x="0" y="0"/>
          <a:chExt cx="0" cy="0"/>
        </a:xfrm>
      </p:grpSpPr>
      <p:sp>
        <p:nvSpPr>
          <p:cNvPr id="74" name="Google Shape;74;p11"/>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75" name="Google Shape;75;p11"/>
          <p:cNvGrpSpPr/>
          <p:nvPr/>
        </p:nvGrpSpPr>
        <p:grpSpPr>
          <a:xfrm>
            <a:off x="0" y="0"/>
            <a:ext cx="12192000" cy="6858000"/>
            <a:chOff x="0" y="0"/>
            <a:chExt cx="12192000" cy="6858000"/>
          </a:xfrm>
        </p:grpSpPr>
        <p:sp>
          <p:nvSpPr>
            <p:cNvPr id="76" name="Google Shape;76;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 name="Google Shape;77;p11"/>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78" name="Google Shape;78;p11"/>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11"/>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61"/>
        <p:cNvGrpSpPr/>
        <p:nvPr/>
      </p:nvGrpSpPr>
      <p:grpSpPr>
        <a:xfrm>
          <a:off x="0" y="0"/>
          <a:ext cx="0" cy="0"/>
          <a:chOff x="0" y="0"/>
          <a:chExt cx="0" cy="0"/>
        </a:xfrm>
      </p:grpSpPr>
      <p:sp>
        <p:nvSpPr>
          <p:cNvPr id="562" name="Google Shape;562;p102"/>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3" name="Google Shape;563;p102"/>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4" name="Google Shape;564;p10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5" name="Google Shape;565;p1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566"/>
        <p:cNvGrpSpPr/>
        <p:nvPr/>
      </p:nvGrpSpPr>
      <p:grpSpPr>
        <a:xfrm>
          <a:off x="0" y="0"/>
          <a:ext cx="0" cy="0"/>
          <a:chOff x="0" y="0"/>
          <a:chExt cx="0" cy="0"/>
        </a:xfrm>
      </p:grpSpPr>
      <p:sp>
        <p:nvSpPr>
          <p:cNvPr id="567" name="Google Shape;567;p103"/>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8" name="Google Shape;568;p103"/>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9" name="Google Shape;569;p103"/>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70" name="Google Shape;570;p10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71" name="Google Shape;571;p10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572"/>
        <p:cNvGrpSpPr/>
        <p:nvPr/>
      </p:nvGrpSpPr>
      <p:grpSpPr>
        <a:xfrm>
          <a:off x="0" y="0"/>
          <a:ext cx="0" cy="0"/>
          <a:chOff x="0" y="0"/>
          <a:chExt cx="0" cy="0"/>
        </a:xfrm>
      </p:grpSpPr>
      <p:sp>
        <p:nvSpPr>
          <p:cNvPr id="573" name="Google Shape;573;p10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74" name="Google Shape;574;p10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75" name="Google Shape;575;p10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76" name="Google Shape;576;p10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77" name="Google Shape;577;p10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78" name="Google Shape;578;p10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579"/>
        <p:cNvGrpSpPr/>
        <p:nvPr/>
      </p:nvGrpSpPr>
      <p:grpSpPr>
        <a:xfrm>
          <a:off x="0" y="0"/>
          <a:ext cx="0" cy="0"/>
          <a:chOff x="0" y="0"/>
          <a:chExt cx="0" cy="0"/>
        </a:xfrm>
      </p:grpSpPr>
      <p:sp>
        <p:nvSpPr>
          <p:cNvPr id="580" name="Google Shape;580;p10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1" name="Google Shape;581;p10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2" name="Google Shape;582;p10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3" name="Google Shape;583;p10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4" name="Google Shape;584;p10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5" name="Google Shape;585;p10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6" name="Google Shape;586;p10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587"/>
        <p:cNvGrpSpPr/>
        <p:nvPr/>
      </p:nvGrpSpPr>
      <p:grpSpPr>
        <a:xfrm>
          <a:off x="0" y="0"/>
          <a:ext cx="0" cy="0"/>
          <a:chOff x="0" y="0"/>
          <a:chExt cx="0" cy="0"/>
        </a:xfrm>
      </p:grpSpPr>
      <p:sp>
        <p:nvSpPr>
          <p:cNvPr id="588" name="Google Shape;588;p10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9" name="Google Shape;589;p106"/>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90" name="Google Shape;590;p10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591"/>
        <p:cNvGrpSpPr/>
        <p:nvPr/>
      </p:nvGrpSpPr>
      <p:grpSpPr>
        <a:xfrm>
          <a:off x="0" y="0"/>
          <a:ext cx="0" cy="0"/>
          <a:chOff x="0" y="0"/>
          <a:chExt cx="0" cy="0"/>
        </a:xfrm>
      </p:grpSpPr>
      <p:sp>
        <p:nvSpPr>
          <p:cNvPr id="592" name="Google Shape;592;p10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3" name="Google Shape;593;p10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594"/>
        <p:cNvGrpSpPr/>
        <p:nvPr/>
      </p:nvGrpSpPr>
      <p:grpSpPr>
        <a:xfrm>
          <a:off x="0" y="0"/>
          <a:ext cx="0" cy="0"/>
          <a:chOff x="0" y="0"/>
          <a:chExt cx="0" cy="0"/>
        </a:xfrm>
      </p:grpSpPr>
      <p:sp>
        <p:nvSpPr>
          <p:cNvPr id="595" name="Google Shape;595;p10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6" name="Google Shape;596;p108"/>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97" name="Google Shape;597;p108"/>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8" name="Google Shape;598;p10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599"/>
        <p:cNvGrpSpPr/>
        <p:nvPr/>
      </p:nvGrpSpPr>
      <p:grpSpPr>
        <a:xfrm>
          <a:off x="0" y="0"/>
          <a:ext cx="0" cy="0"/>
          <a:chOff x="0" y="0"/>
          <a:chExt cx="0" cy="0"/>
        </a:xfrm>
      </p:grpSpPr>
      <p:sp>
        <p:nvSpPr>
          <p:cNvPr id="600" name="Google Shape;600;p10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01" name="Google Shape;601;p10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02" name="Google Shape;602;p10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03" name="Google Shape;603;p10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4" name="Google Shape;604;p10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5" name="Google Shape;605;p10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6" name="Google Shape;606;p10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7" name="Google Shape;607;p10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8"/>
        <p:cNvGrpSpPr/>
        <p:nvPr/>
      </p:nvGrpSpPr>
      <p:grpSpPr>
        <a:xfrm>
          <a:off x="0" y="0"/>
          <a:ext cx="0" cy="0"/>
          <a:chOff x="0" y="0"/>
          <a:chExt cx="0" cy="0"/>
        </a:xfrm>
      </p:grpSpPr>
      <p:sp>
        <p:nvSpPr>
          <p:cNvPr id="609" name="Google Shape;609;p11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0" name="Google Shape;610;p11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611"/>
        <p:cNvGrpSpPr/>
        <p:nvPr/>
      </p:nvGrpSpPr>
      <p:grpSpPr>
        <a:xfrm>
          <a:off x="0" y="0"/>
          <a:ext cx="0" cy="0"/>
          <a:chOff x="0" y="0"/>
          <a:chExt cx="0" cy="0"/>
        </a:xfrm>
      </p:grpSpPr>
      <p:sp>
        <p:nvSpPr>
          <p:cNvPr id="612" name="Google Shape;612;p111"/>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3" name="Google Shape;613;p111"/>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4" name="Google Shape;614;p111"/>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5" name="Google Shape;615;p111"/>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6" name="Google Shape;616;p11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7" name="Google Shape;617;p11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18" name="Google Shape;618;p111"/>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9" name="Google Shape;619;p111"/>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0"/>
        <p:cNvGrpSpPr/>
        <p:nvPr/>
      </p:nvGrpSpPr>
      <p:grpSpPr>
        <a:xfrm>
          <a:off x="0" y="0"/>
          <a:ext cx="0" cy="0"/>
          <a:chOff x="0" y="0"/>
          <a:chExt cx="0" cy="0"/>
        </a:xfrm>
      </p:grpSpPr>
      <p:sp>
        <p:nvSpPr>
          <p:cNvPr id="81" name="Google Shape;81;p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 name="Google Shape;82;p12"/>
          <p:cNvGrpSpPr/>
          <p:nvPr/>
        </p:nvGrpSpPr>
        <p:grpSpPr>
          <a:xfrm>
            <a:off x="0" y="0"/>
            <a:ext cx="12192000" cy="6858000"/>
            <a:chOff x="0" y="0"/>
            <a:chExt cx="12192000" cy="6858000"/>
          </a:xfrm>
        </p:grpSpPr>
        <p:sp>
          <p:nvSpPr>
            <p:cNvPr id="83" name="Google Shape;83;p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2"/>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85" name="Google Shape;85;p1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620"/>
        <p:cNvGrpSpPr/>
        <p:nvPr/>
      </p:nvGrpSpPr>
      <p:grpSpPr>
        <a:xfrm>
          <a:off x="0" y="0"/>
          <a:ext cx="0" cy="0"/>
          <a:chOff x="0" y="0"/>
          <a:chExt cx="0" cy="0"/>
        </a:xfrm>
      </p:grpSpPr>
      <p:sp>
        <p:nvSpPr>
          <p:cNvPr id="621" name="Google Shape;621;p112"/>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2" name="Google Shape;622;p112"/>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23" name="Google Shape;623;p112"/>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24" name="Google Shape;624;p11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5" name="Google Shape;625;p11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626"/>
        <p:cNvGrpSpPr/>
        <p:nvPr/>
      </p:nvGrpSpPr>
      <p:grpSpPr>
        <a:xfrm>
          <a:off x="0" y="0"/>
          <a:ext cx="0" cy="0"/>
          <a:chOff x="0" y="0"/>
          <a:chExt cx="0" cy="0"/>
        </a:xfrm>
      </p:grpSpPr>
      <p:sp>
        <p:nvSpPr>
          <p:cNvPr id="627" name="Google Shape;627;p11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28" name="Google Shape;628;p11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9" name="Google Shape;629;p11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0" name="Google Shape;630;p11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631"/>
        <p:cNvGrpSpPr/>
        <p:nvPr/>
      </p:nvGrpSpPr>
      <p:grpSpPr>
        <a:xfrm>
          <a:off x="0" y="0"/>
          <a:ext cx="0" cy="0"/>
          <a:chOff x="0" y="0"/>
          <a:chExt cx="0" cy="0"/>
        </a:xfrm>
      </p:grpSpPr>
      <p:sp>
        <p:nvSpPr>
          <p:cNvPr id="632" name="Google Shape;632;p11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3" name="Google Shape;633;p11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4" name="Google Shape;634;p11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635"/>
        <p:cNvGrpSpPr/>
        <p:nvPr/>
      </p:nvGrpSpPr>
      <p:grpSpPr>
        <a:xfrm>
          <a:off x="0" y="0"/>
          <a:ext cx="0" cy="0"/>
          <a:chOff x="0" y="0"/>
          <a:chExt cx="0" cy="0"/>
        </a:xfrm>
      </p:grpSpPr>
      <p:sp>
        <p:nvSpPr>
          <p:cNvPr id="636" name="Google Shape;636;p11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37" name="Google Shape;637;p11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8" name="Google Shape;638;p11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639"/>
        <p:cNvGrpSpPr/>
        <p:nvPr/>
      </p:nvGrpSpPr>
      <p:grpSpPr>
        <a:xfrm>
          <a:off x="0" y="0"/>
          <a:ext cx="0" cy="0"/>
          <a:chOff x="0" y="0"/>
          <a:chExt cx="0" cy="0"/>
        </a:xfrm>
      </p:grpSpPr>
      <p:sp>
        <p:nvSpPr>
          <p:cNvPr id="640" name="Google Shape;640;p11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41" name="Google Shape;641;p11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42" name="Google Shape;642;p11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43" name="Google Shape;643;p11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644"/>
        <p:cNvGrpSpPr/>
        <p:nvPr/>
      </p:nvGrpSpPr>
      <p:grpSpPr>
        <a:xfrm>
          <a:off x="0" y="0"/>
          <a:ext cx="0" cy="0"/>
          <a:chOff x="0" y="0"/>
          <a:chExt cx="0" cy="0"/>
        </a:xfrm>
      </p:grpSpPr>
      <p:sp>
        <p:nvSpPr>
          <p:cNvPr id="645" name="Google Shape;645;p11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6" name="Google Shape;646;p117"/>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7" name="Google Shape;647;p117"/>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8" name="Google Shape;648;p117"/>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9" name="Google Shape;649;p11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50" name="Google Shape;650;p11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651"/>
        <p:cNvGrpSpPr/>
        <p:nvPr/>
      </p:nvGrpSpPr>
      <p:grpSpPr>
        <a:xfrm>
          <a:off x="0" y="0"/>
          <a:ext cx="0" cy="0"/>
          <a:chOff x="0" y="0"/>
          <a:chExt cx="0" cy="0"/>
        </a:xfrm>
      </p:grpSpPr>
      <p:sp>
        <p:nvSpPr>
          <p:cNvPr id="652" name="Google Shape;652;p11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3" name="Google Shape;653;p11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4" name="Google Shape;654;p11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5" name="Google Shape;655;p11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6" name="Google Shape;656;p11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657" name="Google Shape;657;p118"/>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658" name="Google Shape;658;p118"/>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659" name="Google Shape;659;p118"/>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660" name="Google Shape;660;p1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1" name="Google Shape;661;p1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662"/>
        <p:cNvGrpSpPr/>
        <p:nvPr/>
      </p:nvGrpSpPr>
      <p:grpSpPr>
        <a:xfrm>
          <a:off x="0" y="0"/>
          <a:ext cx="0" cy="0"/>
          <a:chOff x="0" y="0"/>
          <a:chExt cx="0" cy="0"/>
        </a:xfrm>
      </p:grpSpPr>
      <p:sp>
        <p:nvSpPr>
          <p:cNvPr id="663" name="Google Shape;663;p119"/>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4" name="Google Shape;664;p119"/>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5" name="Google Shape;665;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6" name="Google Shape;666;p119"/>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7" name="Google Shape;667;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8" name="Google Shape;668;p119"/>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669"/>
        <p:cNvGrpSpPr/>
        <p:nvPr/>
      </p:nvGrpSpPr>
      <p:grpSpPr>
        <a:xfrm>
          <a:off x="0" y="0"/>
          <a:ext cx="0" cy="0"/>
          <a:chOff x="0" y="0"/>
          <a:chExt cx="0" cy="0"/>
        </a:xfrm>
      </p:grpSpPr>
      <p:sp>
        <p:nvSpPr>
          <p:cNvPr id="670" name="Google Shape;670;p120"/>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1" name="Google Shape;671;p120"/>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72" name="Google Shape;672;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3" name="Google Shape;673;p120"/>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74" name="Google Shape;674;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5" name="Google Shape;675;p120"/>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676"/>
        <p:cNvGrpSpPr/>
        <p:nvPr/>
      </p:nvGrpSpPr>
      <p:grpSpPr>
        <a:xfrm>
          <a:off x="0" y="0"/>
          <a:ext cx="0" cy="0"/>
          <a:chOff x="0" y="0"/>
          <a:chExt cx="0" cy="0"/>
        </a:xfrm>
      </p:grpSpPr>
      <p:grpSp>
        <p:nvGrpSpPr>
          <p:cNvPr id="677" name="Google Shape;677;p121"/>
          <p:cNvGrpSpPr/>
          <p:nvPr/>
        </p:nvGrpSpPr>
        <p:grpSpPr>
          <a:xfrm>
            <a:off x="0" y="0"/>
            <a:ext cx="8914102" cy="6858001"/>
            <a:chOff x="0" y="0"/>
            <a:chExt cx="8914102" cy="6858001"/>
          </a:xfrm>
        </p:grpSpPr>
        <p:sp>
          <p:nvSpPr>
            <p:cNvPr id="678" name="Google Shape;678;p12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79" name="Google Shape;679;p12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80" name="Google Shape;680;p121"/>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1" name="Google Shape;681;p12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7"/>
        <p:cNvGrpSpPr/>
        <p:nvPr/>
      </p:nvGrpSpPr>
      <p:grpSpPr>
        <a:xfrm>
          <a:off x="0" y="0"/>
          <a:ext cx="0" cy="0"/>
          <a:chOff x="0" y="0"/>
          <a:chExt cx="0" cy="0"/>
        </a:xfrm>
      </p:grpSpPr>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1" name="Google Shape;91;p13"/>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3"/>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682"/>
        <p:cNvGrpSpPr/>
        <p:nvPr/>
      </p:nvGrpSpPr>
      <p:grpSpPr>
        <a:xfrm>
          <a:off x="0" y="0"/>
          <a:ext cx="0" cy="0"/>
          <a:chOff x="0" y="0"/>
          <a:chExt cx="0" cy="0"/>
        </a:xfrm>
      </p:grpSpPr>
      <p:sp>
        <p:nvSpPr>
          <p:cNvPr id="683" name="Google Shape;683;p12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84" name="Google Shape;684;p12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5" name="Google Shape;685;p12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6" name="Google Shape;686;p12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687"/>
        <p:cNvGrpSpPr/>
        <p:nvPr/>
      </p:nvGrpSpPr>
      <p:grpSpPr>
        <a:xfrm>
          <a:off x="0" y="0"/>
          <a:ext cx="0" cy="0"/>
          <a:chOff x="0" y="0"/>
          <a:chExt cx="0" cy="0"/>
        </a:xfrm>
      </p:grpSpPr>
      <p:sp>
        <p:nvSpPr>
          <p:cNvPr id="688" name="Google Shape;688;p12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89" name="Google Shape;689;p12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0" name="Google Shape;690;p12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1" name="Google Shape;691;p123"/>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692"/>
        <p:cNvGrpSpPr/>
        <p:nvPr/>
      </p:nvGrpSpPr>
      <p:grpSpPr>
        <a:xfrm>
          <a:off x="0" y="0"/>
          <a:ext cx="0" cy="0"/>
          <a:chOff x="0" y="0"/>
          <a:chExt cx="0" cy="0"/>
        </a:xfrm>
      </p:grpSpPr>
      <p:sp>
        <p:nvSpPr>
          <p:cNvPr id="693" name="Google Shape;693;p124"/>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94" name="Google Shape;694;p124"/>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95" name="Google Shape;695;p12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6" name="Google Shape;696;p12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7" name="Google Shape;697;p124"/>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698"/>
        <p:cNvGrpSpPr/>
        <p:nvPr/>
      </p:nvGrpSpPr>
      <p:grpSpPr>
        <a:xfrm>
          <a:off x="0" y="0"/>
          <a:ext cx="0" cy="0"/>
          <a:chOff x="0" y="0"/>
          <a:chExt cx="0" cy="0"/>
        </a:xfrm>
      </p:grpSpPr>
      <p:sp>
        <p:nvSpPr>
          <p:cNvPr id="699" name="Google Shape;699;p1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00" name="Google Shape;700;p12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01" name="Google Shape;701;p125"/>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2" name="Google Shape;702;p1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03" name="Google Shape;703;p125"/>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704"/>
        <p:cNvGrpSpPr/>
        <p:nvPr/>
      </p:nvGrpSpPr>
      <p:grpSpPr>
        <a:xfrm>
          <a:off x="0" y="0"/>
          <a:ext cx="0" cy="0"/>
          <a:chOff x="0" y="0"/>
          <a:chExt cx="0" cy="0"/>
        </a:xfrm>
      </p:grpSpPr>
      <p:sp>
        <p:nvSpPr>
          <p:cNvPr id="705" name="Google Shape;705;p126"/>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06" name="Google Shape;706;p126"/>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07" name="Google Shape;707;p126"/>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08" name="Google Shape;708;p12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9" name="Google Shape;709;p1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10" name="Google Shape;710;p12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711"/>
        <p:cNvGrpSpPr/>
        <p:nvPr/>
      </p:nvGrpSpPr>
      <p:grpSpPr>
        <a:xfrm>
          <a:off x="0" y="0"/>
          <a:ext cx="0" cy="0"/>
          <a:chOff x="0" y="0"/>
          <a:chExt cx="0" cy="0"/>
        </a:xfrm>
      </p:grpSpPr>
      <p:sp>
        <p:nvSpPr>
          <p:cNvPr id="712" name="Google Shape;712;p127"/>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13" name="Google Shape;713;p127"/>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14" name="Google Shape;714;p127"/>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15" name="Google Shape;715;p127"/>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16" name="Google Shape;716;p12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7" name="Google Shape;717;p1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18" name="Google Shape;718;p12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719"/>
        <p:cNvGrpSpPr/>
        <p:nvPr/>
      </p:nvGrpSpPr>
      <p:grpSpPr>
        <a:xfrm>
          <a:off x="0" y="0"/>
          <a:ext cx="0" cy="0"/>
          <a:chOff x="0" y="0"/>
          <a:chExt cx="0" cy="0"/>
        </a:xfrm>
      </p:grpSpPr>
      <p:sp>
        <p:nvSpPr>
          <p:cNvPr id="720" name="Google Shape;720;p128"/>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1" name="Google Shape;721;p128"/>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2" name="Google Shape;722;p128"/>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3" name="Google Shape;723;p128"/>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4" name="Google Shape;724;p128"/>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5" name="Google Shape;725;p12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26" name="Google Shape;726;p1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27" name="Google Shape;727;p128"/>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728"/>
        <p:cNvGrpSpPr/>
        <p:nvPr/>
      </p:nvGrpSpPr>
      <p:grpSpPr>
        <a:xfrm>
          <a:off x="0" y="0"/>
          <a:ext cx="0" cy="0"/>
          <a:chOff x="0" y="0"/>
          <a:chExt cx="0" cy="0"/>
        </a:xfrm>
      </p:grpSpPr>
      <p:sp>
        <p:nvSpPr>
          <p:cNvPr id="729" name="Google Shape;729;p12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30" name="Google Shape;730;p12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31" name="Google Shape;731;p12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32" name="Google Shape;732;p12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33" name="Google Shape;733;p12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34" name="Google Shape;734;p12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35" name="Google Shape;735;p12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36" name="Google Shape;736;p1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37" name="Google Shape;737;p129"/>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738"/>
        <p:cNvGrpSpPr/>
        <p:nvPr/>
      </p:nvGrpSpPr>
      <p:grpSpPr>
        <a:xfrm>
          <a:off x="0" y="0"/>
          <a:ext cx="0" cy="0"/>
          <a:chOff x="0" y="0"/>
          <a:chExt cx="0" cy="0"/>
        </a:xfrm>
      </p:grpSpPr>
      <p:sp>
        <p:nvSpPr>
          <p:cNvPr id="739" name="Google Shape;739;p130"/>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40" name="Google Shape;740;p130"/>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41" name="Google Shape;741;p130"/>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42" name="Google Shape;742;p130"/>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43" name="Google Shape;743;p13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44" name="Google Shape;744;p1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45" name="Google Shape;745;p130"/>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746"/>
        <p:cNvGrpSpPr/>
        <p:nvPr/>
      </p:nvGrpSpPr>
      <p:grpSpPr>
        <a:xfrm>
          <a:off x="0" y="0"/>
          <a:ext cx="0" cy="0"/>
          <a:chOff x="0" y="0"/>
          <a:chExt cx="0" cy="0"/>
        </a:xfrm>
      </p:grpSpPr>
      <p:sp>
        <p:nvSpPr>
          <p:cNvPr id="747" name="Google Shape;747;p131"/>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8" name="Google Shape;748;p131"/>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9" name="Google Shape;749;p131"/>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50" name="Google Shape;750;p131"/>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51" name="Google Shape;751;p131"/>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52" name="Google Shape;752;p131"/>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53" name="Google Shape;753;p131"/>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54" name="Google Shape;754;p131"/>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55" name="Google Shape;755;p13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6" name="Google Shape;756;p1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7" name="Google Shape;757;p13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3"/>
        <p:cNvGrpSpPr/>
        <p:nvPr/>
      </p:nvGrpSpPr>
      <p:grpSpPr>
        <a:xfrm>
          <a:off x="0" y="0"/>
          <a:ext cx="0" cy="0"/>
          <a:chOff x="0" y="0"/>
          <a:chExt cx="0" cy="0"/>
        </a:xfrm>
      </p:grpSpPr>
      <p:grpSp>
        <p:nvGrpSpPr>
          <p:cNvPr id="94" name="Google Shape;94;p14"/>
          <p:cNvGrpSpPr/>
          <p:nvPr/>
        </p:nvGrpSpPr>
        <p:grpSpPr>
          <a:xfrm>
            <a:off x="0" y="0"/>
            <a:ext cx="8914102" cy="6858001"/>
            <a:chOff x="0" y="0"/>
            <a:chExt cx="8914102" cy="6858001"/>
          </a:xfrm>
        </p:grpSpPr>
        <p:sp>
          <p:nvSpPr>
            <p:cNvPr id="95" name="Google Shape;95;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6" name="Google Shape;96;p1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7" name="Google Shape;97;p14"/>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1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758"/>
        <p:cNvGrpSpPr/>
        <p:nvPr/>
      </p:nvGrpSpPr>
      <p:grpSpPr>
        <a:xfrm>
          <a:off x="0" y="0"/>
          <a:ext cx="0" cy="0"/>
          <a:chOff x="0" y="0"/>
          <a:chExt cx="0" cy="0"/>
        </a:xfrm>
      </p:grpSpPr>
      <p:sp>
        <p:nvSpPr>
          <p:cNvPr id="759" name="Google Shape;759;p13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60" name="Google Shape;760;p13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61" name="Google Shape;761;p1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62" name="Google Shape;762;p13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763"/>
        <p:cNvGrpSpPr/>
        <p:nvPr/>
      </p:nvGrpSpPr>
      <p:grpSpPr>
        <a:xfrm>
          <a:off x="0" y="0"/>
          <a:ext cx="0" cy="0"/>
          <a:chOff x="0" y="0"/>
          <a:chExt cx="0" cy="0"/>
        </a:xfrm>
      </p:grpSpPr>
      <p:sp>
        <p:nvSpPr>
          <p:cNvPr id="764" name="Google Shape;764;p13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5"/>
        <p:cNvGrpSpPr/>
        <p:nvPr/>
      </p:nvGrpSpPr>
      <p:grpSpPr>
        <a:xfrm>
          <a:off x="0" y="0"/>
          <a:ext cx="0" cy="0"/>
          <a:chOff x="0" y="0"/>
          <a:chExt cx="0" cy="0"/>
        </a:xfrm>
      </p:grpSpPr>
      <p:sp>
        <p:nvSpPr>
          <p:cNvPr id="766" name="Google Shape;766;p1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74"/>
        <p:cNvGrpSpPr/>
        <p:nvPr/>
      </p:nvGrpSpPr>
      <p:grpSpPr>
        <a:xfrm>
          <a:off x="0" y="0"/>
          <a:ext cx="0" cy="0"/>
          <a:chOff x="0" y="0"/>
          <a:chExt cx="0" cy="0"/>
        </a:xfrm>
      </p:grpSpPr>
      <p:sp>
        <p:nvSpPr>
          <p:cNvPr id="775" name="Google Shape;775;p136"/>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6" name="Google Shape;776;p136"/>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7" name="Google Shape;777;p136"/>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8" name="Google Shape;778;p13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9" name="Google Shape;779;p136"/>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80" name="Google Shape;780;p136"/>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781"/>
        <p:cNvGrpSpPr/>
        <p:nvPr/>
      </p:nvGrpSpPr>
      <p:grpSpPr>
        <a:xfrm>
          <a:off x="0" y="0"/>
          <a:ext cx="0" cy="0"/>
          <a:chOff x="0" y="0"/>
          <a:chExt cx="0" cy="0"/>
        </a:xfrm>
      </p:grpSpPr>
      <p:sp>
        <p:nvSpPr>
          <p:cNvPr id="782" name="Google Shape;782;p137"/>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3" name="Google Shape;783;p137"/>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4" name="Google Shape;784;p137"/>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5" name="Google Shape;785;p13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6" name="Google Shape;786;p137"/>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87" name="Google Shape;787;p13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788"/>
        <p:cNvGrpSpPr/>
        <p:nvPr/>
      </p:nvGrpSpPr>
      <p:grpSpPr>
        <a:xfrm>
          <a:off x="0" y="0"/>
          <a:ext cx="0" cy="0"/>
          <a:chOff x="0" y="0"/>
          <a:chExt cx="0" cy="0"/>
        </a:xfrm>
      </p:grpSpPr>
      <p:sp>
        <p:nvSpPr>
          <p:cNvPr id="789" name="Google Shape;789;p138"/>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90" name="Google Shape;790;p138"/>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791" name="Google Shape;791;p138"/>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92" name="Google Shape;792;p138"/>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3" name="Google Shape;793;p138"/>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4" name="Google Shape;794;p138"/>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795"/>
        <p:cNvGrpSpPr/>
        <p:nvPr/>
      </p:nvGrpSpPr>
      <p:grpSpPr>
        <a:xfrm>
          <a:off x="0" y="0"/>
          <a:ext cx="0" cy="0"/>
          <a:chOff x="0" y="0"/>
          <a:chExt cx="0" cy="0"/>
        </a:xfrm>
      </p:grpSpPr>
      <p:sp>
        <p:nvSpPr>
          <p:cNvPr id="796" name="Google Shape;796;p13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7" name="Google Shape;797;p13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8" name="Google Shape;798;p139"/>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799"/>
        <p:cNvGrpSpPr/>
        <p:nvPr/>
      </p:nvGrpSpPr>
      <p:grpSpPr>
        <a:xfrm>
          <a:off x="0" y="0"/>
          <a:ext cx="0" cy="0"/>
          <a:chOff x="0" y="0"/>
          <a:chExt cx="0" cy="0"/>
        </a:xfrm>
      </p:grpSpPr>
      <p:sp>
        <p:nvSpPr>
          <p:cNvPr id="800" name="Google Shape;800;p14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1" name="Google Shape;801;p140"/>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802" name="Google Shape;802;p14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803"/>
        <p:cNvGrpSpPr/>
        <p:nvPr/>
      </p:nvGrpSpPr>
      <p:grpSpPr>
        <a:xfrm>
          <a:off x="0" y="0"/>
          <a:ext cx="0" cy="0"/>
          <a:chOff x="0" y="0"/>
          <a:chExt cx="0" cy="0"/>
        </a:xfrm>
      </p:grpSpPr>
      <p:sp>
        <p:nvSpPr>
          <p:cNvPr id="804" name="Google Shape;804;p141"/>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5" name="Google Shape;805;p141"/>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6" name="Google Shape;806;p141"/>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7" name="Google Shape;807;p141"/>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8" name="Google Shape;808;p141"/>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09" name="Google Shape;809;p141"/>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810"/>
        <p:cNvGrpSpPr/>
        <p:nvPr/>
      </p:nvGrpSpPr>
      <p:grpSpPr>
        <a:xfrm>
          <a:off x="0" y="0"/>
          <a:ext cx="0" cy="0"/>
          <a:chOff x="0" y="0"/>
          <a:chExt cx="0" cy="0"/>
        </a:xfrm>
      </p:grpSpPr>
      <p:sp>
        <p:nvSpPr>
          <p:cNvPr id="811" name="Google Shape;811;p1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12" name="Google Shape;812;p142"/>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3" name="Google Shape;813;p142"/>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4" name="Google Shape;814;p142"/>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15" name="Google Shape;815;p14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16" name="Google Shape;816;p142"/>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9"/>
        <p:cNvGrpSpPr/>
        <p:nvPr/>
      </p:nvGrpSpPr>
      <p:grpSpPr>
        <a:xfrm>
          <a:off x="0" y="0"/>
          <a:ext cx="0" cy="0"/>
          <a:chOff x="0" y="0"/>
          <a:chExt cx="0" cy="0"/>
        </a:xfrm>
      </p:grpSpPr>
      <p:grpSp>
        <p:nvGrpSpPr>
          <p:cNvPr id="100" name="Google Shape;100;p15"/>
          <p:cNvGrpSpPr/>
          <p:nvPr/>
        </p:nvGrpSpPr>
        <p:grpSpPr>
          <a:xfrm>
            <a:off x="0" y="0"/>
            <a:ext cx="8914102" cy="6858001"/>
            <a:chOff x="0" y="0"/>
            <a:chExt cx="8914102" cy="6858001"/>
          </a:xfrm>
        </p:grpSpPr>
        <p:sp>
          <p:nvSpPr>
            <p:cNvPr id="101" name="Google Shape;101;p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2" name="Google Shape;102;p15"/>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103" name="Google Shape;103;p15"/>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15"/>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817"/>
        <p:cNvGrpSpPr/>
        <p:nvPr/>
      </p:nvGrpSpPr>
      <p:grpSpPr>
        <a:xfrm>
          <a:off x="0" y="0"/>
          <a:ext cx="0" cy="0"/>
          <a:chOff x="0" y="0"/>
          <a:chExt cx="0" cy="0"/>
        </a:xfrm>
      </p:grpSpPr>
      <p:grpSp>
        <p:nvGrpSpPr>
          <p:cNvPr id="818" name="Google Shape;818;p143"/>
          <p:cNvGrpSpPr/>
          <p:nvPr/>
        </p:nvGrpSpPr>
        <p:grpSpPr>
          <a:xfrm>
            <a:off x="-1" y="-1"/>
            <a:ext cx="12191893" cy="6857975"/>
            <a:chOff x="-1" y="-1"/>
            <a:chExt cx="12191893" cy="6857975"/>
          </a:xfrm>
        </p:grpSpPr>
        <p:grpSp>
          <p:nvGrpSpPr>
            <p:cNvPr id="819" name="Google Shape;819;p143"/>
            <p:cNvGrpSpPr/>
            <p:nvPr/>
          </p:nvGrpSpPr>
          <p:grpSpPr>
            <a:xfrm>
              <a:off x="-1" y="-1"/>
              <a:ext cx="12191893" cy="6857975"/>
              <a:chOff x="152400" y="152400"/>
              <a:chExt cx="12196772" cy="6862779"/>
            </a:xfrm>
          </p:grpSpPr>
          <p:sp>
            <p:nvSpPr>
              <p:cNvPr id="820" name="Google Shape;820;p143"/>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1" name="Google Shape;821;p143"/>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822" name="Google Shape;822;p14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23" name="Google Shape;823;p143"/>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24" name="Google Shape;824;p143"/>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825"/>
        <p:cNvGrpSpPr/>
        <p:nvPr/>
      </p:nvGrpSpPr>
      <p:grpSpPr>
        <a:xfrm>
          <a:off x="0" y="0"/>
          <a:ext cx="0" cy="0"/>
          <a:chOff x="0" y="0"/>
          <a:chExt cx="0" cy="0"/>
        </a:xfrm>
      </p:grpSpPr>
      <p:grpSp>
        <p:nvGrpSpPr>
          <p:cNvPr id="826" name="Google Shape;826;p144"/>
          <p:cNvGrpSpPr/>
          <p:nvPr/>
        </p:nvGrpSpPr>
        <p:grpSpPr>
          <a:xfrm>
            <a:off x="0" y="0"/>
            <a:ext cx="12192000" cy="6858000"/>
            <a:chOff x="0" y="0"/>
            <a:chExt cx="12192000" cy="6858000"/>
          </a:xfrm>
        </p:grpSpPr>
        <p:sp>
          <p:nvSpPr>
            <p:cNvPr id="827" name="Google Shape;827;p144"/>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28" name="Google Shape;828;p144"/>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829" name="Google Shape;829;p144"/>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30" name="Google Shape;830;p144"/>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831"/>
        <p:cNvGrpSpPr/>
        <p:nvPr/>
      </p:nvGrpSpPr>
      <p:grpSpPr>
        <a:xfrm>
          <a:off x="0" y="0"/>
          <a:ext cx="0" cy="0"/>
          <a:chOff x="0" y="0"/>
          <a:chExt cx="0" cy="0"/>
        </a:xfrm>
      </p:grpSpPr>
      <p:sp>
        <p:nvSpPr>
          <p:cNvPr id="832" name="Google Shape;832;p145"/>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33" name="Google Shape;833;p145"/>
          <p:cNvGrpSpPr/>
          <p:nvPr/>
        </p:nvGrpSpPr>
        <p:grpSpPr>
          <a:xfrm>
            <a:off x="0" y="0"/>
            <a:ext cx="12192000" cy="6858000"/>
            <a:chOff x="0" y="0"/>
            <a:chExt cx="12192000" cy="6858000"/>
          </a:xfrm>
        </p:grpSpPr>
        <p:sp>
          <p:nvSpPr>
            <p:cNvPr id="834" name="Google Shape;834;p145"/>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5" name="Google Shape;835;p14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6" name="Google Shape;836;p145"/>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7" name="Google Shape;837;p145"/>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38"/>
        <p:cNvGrpSpPr/>
        <p:nvPr/>
      </p:nvGrpSpPr>
      <p:grpSpPr>
        <a:xfrm>
          <a:off x="0" y="0"/>
          <a:ext cx="0" cy="0"/>
          <a:chOff x="0" y="0"/>
          <a:chExt cx="0" cy="0"/>
        </a:xfrm>
      </p:grpSpPr>
      <p:sp>
        <p:nvSpPr>
          <p:cNvPr id="839" name="Google Shape;839;p146"/>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40" name="Google Shape;840;p146"/>
          <p:cNvGrpSpPr/>
          <p:nvPr/>
        </p:nvGrpSpPr>
        <p:grpSpPr>
          <a:xfrm>
            <a:off x="0" y="0"/>
            <a:ext cx="12192000" cy="6858000"/>
            <a:chOff x="0" y="0"/>
            <a:chExt cx="12192000" cy="6858000"/>
          </a:xfrm>
        </p:grpSpPr>
        <p:sp>
          <p:nvSpPr>
            <p:cNvPr id="841" name="Google Shape;841;p146"/>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2" name="Google Shape;842;p14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3" name="Google Shape;843;p146"/>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4" name="Google Shape;844;p146"/>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45"/>
        <p:cNvGrpSpPr/>
        <p:nvPr/>
      </p:nvGrpSpPr>
      <p:grpSpPr>
        <a:xfrm>
          <a:off x="0" y="0"/>
          <a:ext cx="0" cy="0"/>
          <a:chOff x="0" y="0"/>
          <a:chExt cx="0" cy="0"/>
        </a:xfrm>
      </p:grpSpPr>
      <p:grpSp>
        <p:nvGrpSpPr>
          <p:cNvPr id="846" name="Google Shape;846;p147"/>
          <p:cNvGrpSpPr/>
          <p:nvPr/>
        </p:nvGrpSpPr>
        <p:grpSpPr>
          <a:xfrm>
            <a:off x="0" y="0"/>
            <a:ext cx="8914102" cy="6858001"/>
            <a:chOff x="0" y="0"/>
            <a:chExt cx="8914102" cy="6858001"/>
          </a:xfrm>
        </p:grpSpPr>
        <p:sp>
          <p:nvSpPr>
            <p:cNvPr id="847" name="Google Shape;847;p14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8" name="Google Shape;848;p14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9" name="Google Shape;849;p147"/>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0" name="Google Shape;850;p147"/>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851"/>
        <p:cNvGrpSpPr/>
        <p:nvPr/>
      </p:nvGrpSpPr>
      <p:grpSpPr>
        <a:xfrm>
          <a:off x="0" y="0"/>
          <a:ext cx="0" cy="0"/>
          <a:chOff x="0" y="0"/>
          <a:chExt cx="0" cy="0"/>
        </a:xfrm>
      </p:grpSpPr>
      <p:grpSp>
        <p:nvGrpSpPr>
          <p:cNvPr id="852" name="Google Shape;852;p148"/>
          <p:cNvGrpSpPr/>
          <p:nvPr/>
        </p:nvGrpSpPr>
        <p:grpSpPr>
          <a:xfrm>
            <a:off x="0" y="0"/>
            <a:ext cx="8914102" cy="6858001"/>
            <a:chOff x="0" y="0"/>
            <a:chExt cx="8914102" cy="6858001"/>
          </a:xfrm>
        </p:grpSpPr>
        <p:sp>
          <p:nvSpPr>
            <p:cNvPr id="853" name="Google Shape;853;p14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4" name="Google Shape;854;p14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5" name="Google Shape;855;p148"/>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6" name="Google Shape;856;p14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857"/>
        <p:cNvGrpSpPr/>
        <p:nvPr/>
      </p:nvGrpSpPr>
      <p:grpSpPr>
        <a:xfrm>
          <a:off x="0" y="0"/>
          <a:ext cx="0" cy="0"/>
          <a:chOff x="0" y="0"/>
          <a:chExt cx="0" cy="0"/>
        </a:xfrm>
      </p:grpSpPr>
      <p:grpSp>
        <p:nvGrpSpPr>
          <p:cNvPr id="858" name="Google Shape;858;p149"/>
          <p:cNvGrpSpPr/>
          <p:nvPr/>
        </p:nvGrpSpPr>
        <p:grpSpPr>
          <a:xfrm>
            <a:off x="0" y="0"/>
            <a:ext cx="8914102" cy="6858001"/>
            <a:chOff x="0" y="0"/>
            <a:chExt cx="8914102" cy="6858001"/>
          </a:xfrm>
        </p:grpSpPr>
        <p:sp>
          <p:nvSpPr>
            <p:cNvPr id="859" name="Google Shape;859;p14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60" name="Google Shape;860;p14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61" name="Google Shape;861;p149"/>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2" name="Google Shape;862;p149"/>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863"/>
        <p:cNvGrpSpPr/>
        <p:nvPr/>
      </p:nvGrpSpPr>
      <p:grpSpPr>
        <a:xfrm>
          <a:off x="0" y="0"/>
          <a:ext cx="0" cy="0"/>
          <a:chOff x="0" y="0"/>
          <a:chExt cx="0" cy="0"/>
        </a:xfrm>
      </p:grpSpPr>
      <p:sp>
        <p:nvSpPr>
          <p:cNvPr id="864" name="Google Shape;864;p150"/>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65" name="Google Shape;865;p150"/>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6" name="Google Shape;866;p150"/>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67" name="Google Shape;867;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8" name="Google Shape;868;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69" name="Google Shape;869;p15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870"/>
        <p:cNvGrpSpPr/>
        <p:nvPr/>
      </p:nvGrpSpPr>
      <p:grpSpPr>
        <a:xfrm>
          <a:off x="0" y="0"/>
          <a:ext cx="0" cy="0"/>
          <a:chOff x="0" y="0"/>
          <a:chExt cx="0" cy="0"/>
        </a:xfrm>
      </p:grpSpPr>
      <p:sp>
        <p:nvSpPr>
          <p:cNvPr id="871" name="Google Shape;871;p1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2" name="Google Shape;872;p1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873"/>
        <p:cNvGrpSpPr/>
        <p:nvPr/>
      </p:nvGrpSpPr>
      <p:grpSpPr>
        <a:xfrm>
          <a:off x="0" y="0"/>
          <a:ext cx="0" cy="0"/>
          <a:chOff x="0" y="0"/>
          <a:chExt cx="0" cy="0"/>
        </a:xfrm>
      </p:grpSpPr>
      <p:sp>
        <p:nvSpPr>
          <p:cNvPr id="874" name="Google Shape;874;p152"/>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5" name="Google Shape;875;p152"/>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5"/>
        <p:cNvGrpSpPr/>
        <p:nvPr/>
      </p:nvGrpSpPr>
      <p:grpSpPr>
        <a:xfrm>
          <a:off x="0" y="0"/>
          <a:ext cx="0" cy="0"/>
          <a:chOff x="0" y="0"/>
          <a:chExt cx="0" cy="0"/>
        </a:xfrm>
      </p:grpSpPr>
      <p:sp>
        <p:nvSpPr>
          <p:cNvPr id="106" name="Google Shape;106;p16"/>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 name="Google Shape;107;p16"/>
          <p:cNvSpPr txBox="1">
            <a:spLocks noGrp="1"/>
          </p:cNvSpPr>
          <p:nvPr>
            <p:ph type="ctrTitle"/>
          </p:nvPr>
        </p:nvSpPr>
        <p:spPr>
          <a:xfrm>
            <a:off x="442914" y="750888"/>
            <a:ext cx="4675186" cy="2678112"/>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16"/>
          <p:cNvSpPr txBox="1">
            <a:spLocks noGrp="1"/>
          </p:cNvSpPr>
          <p:nvPr>
            <p:ph type="subTitle" idx="1"/>
          </p:nvPr>
        </p:nvSpPr>
        <p:spPr>
          <a:xfrm>
            <a:off x="442913" y="3959352"/>
            <a:ext cx="4675187"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9" name="Google Shape;109;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 name="Google Shape;111;p1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876"/>
        <p:cNvGrpSpPr/>
        <p:nvPr/>
      </p:nvGrpSpPr>
      <p:grpSpPr>
        <a:xfrm>
          <a:off x="0" y="0"/>
          <a:ext cx="0" cy="0"/>
          <a:chOff x="0" y="0"/>
          <a:chExt cx="0" cy="0"/>
        </a:xfrm>
      </p:grpSpPr>
      <p:sp>
        <p:nvSpPr>
          <p:cNvPr id="877" name="Google Shape;877;p153"/>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8" name="Google Shape;878;p153"/>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879"/>
        <p:cNvGrpSpPr/>
        <p:nvPr/>
      </p:nvGrpSpPr>
      <p:grpSpPr>
        <a:xfrm>
          <a:off x="0" y="0"/>
          <a:ext cx="0" cy="0"/>
          <a:chOff x="0" y="0"/>
          <a:chExt cx="0" cy="0"/>
        </a:xfrm>
      </p:grpSpPr>
      <p:sp>
        <p:nvSpPr>
          <p:cNvPr id="880" name="Google Shape;880;p15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81" name="Google Shape;881;p15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882"/>
        <p:cNvGrpSpPr/>
        <p:nvPr/>
      </p:nvGrpSpPr>
      <p:grpSpPr>
        <a:xfrm>
          <a:off x="0" y="0"/>
          <a:ext cx="0" cy="0"/>
          <a:chOff x="0" y="0"/>
          <a:chExt cx="0" cy="0"/>
        </a:xfrm>
      </p:grpSpPr>
      <p:sp>
        <p:nvSpPr>
          <p:cNvPr id="883" name="Google Shape;883;p155"/>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884"/>
        <p:cNvGrpSpPr/>
        <p:nvPr/>
      </p:nvGrpSpPr>
      <p:grpSpPr>
        <a:xfrm>
          <a:off x="0" y="0"/>
          <a:ext cx="0" cy="0"/>
          <a:chOff x="0" y="0"/>
          <a:chExt cx="0" cy="0"/>
        </a:xfrm>
      </p:grpSpPr>
      <p:sp>
        <p:nvSpPr>
          <p:cNvPr id="885" name="Google Shape;885;p156"/>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886"/>
        <p:cNvGrpSpPr/>
        <p:nvPr/>
      </p:nvGrpSpPr>
      <p:grpSpPr>
        <a:xfrm>
          <a:off x="0" y="0"/>
          <a:ext cx="0" cy="0"/>
          <a:chOff x="0" y="0"/>
          <a:chExt cx="0" cy="0"/>
        </a:xfrm>
      </p:grpSpPr>
      <p:sp>
        <p:nvSpPr>
          <p:cNvPr id="887" name="Google Shape;887;p15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888"/>
        <p:cNvGrpSpPr/>
        <p:nvPr/>
      </p:nvGrpSpPr>
      <p:grpSpPr>
        <a:xfrm>
          <a:off x="0" y="0"/>
          <a:ext cx="0" cy="0"/>
          <a:chOff x="0" y="0"/>
          <a:chExt cx="0" cy="0"/>
        </a:xfrm>
      </p:grpSpPr>
      <p:sp>
        <p:nvSpPr>
          <p:cNvPr id="889" name="Google Shape;889;p158"/>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90" name="Google Shape;890;p158"/>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1" name="Google Shape;891;p1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892"/>
        <p:cNvGrpSpPr/>
        <p:nvPr/>
      </p:nvGrpSpPr>
      <p:grpSpPr>
        <a:xfrm>
          <a:off x="0" y="0"/>
          <a:ext cx="0" cy="0"/>
          <a:chOff x="0" y="0"/>
          <a:chExt cx="0" cy="0"/>
        </a:xfrm>
      </p:grpSpPr>
      <p:sp>
        <p:nvSpPr>
          <p:cNvPr id="893" name="Google Shape;893;p15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4" name="Google Shape;894;p159"/>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95" name="Google Shape;895;p159"/>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6" name="Google Shape;896;p1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897" name="Google Shape;897;p15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898"/>
        <p:cNvGrpSpPr/>
        <p:nvPr/>
      </p:nvGrpSpPr>
      <p:grpSpPr>
        <a:xfrm>
          <a:off x="0" y="0"/>
          <a:ext cx="0" cy="0"/>
          <a:chOff x="0" y="0"/>
          <a:chExt cx="0" cy="0"/>
        </a:xfrm>
      </p:grpSpPr>
      <p:sp>
        <p:nvSpPr>
          <p:cNvPr id="899" name="Google Shape;899;p160"/>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00" name="Google Shape;900;p160"/>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901" name="Google Shape;901;p160"/>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2" name="Google Shape;902;p1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903"/>
        <p:cNvGrpSpPr/>
        <p:nvPr/>
      </p:nvGrpSpPr>
      <p:grpSpPr>
        <a:xfrm>
          <a:off x="0" y="0"/>
          <a:ext cx="0" cy="0"/>
          <a:chOff x="0" y="0"/>
          <a:chExt cx="0" cy="0"/>
        </a:xfrm>
      </p:grpSpPr>
      <p:sp>
        <p:nvSpPr>
          <p:cNvPr id="904" name="Google Shape;904;p16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5" name="Google Shape;905;p16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6" name="Google Shape;906;p1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7" name="Google Shape;907;p16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908"/>
        <p:cNvGrpSpPr/>
        <p:nvPr/>
      </p:nvGrpSpPr>
      <p:grpSpPr>
        <a:xfrm>
          <a:off x="0" y="0"/>
          <a:ext cx="0" cy="0"/>
          <a:chOff x="0" y="0"/>
          <a:chExt cx="0" cy="0"/>
        </a:xfrm>
      </p:grpSpPr>
      <p:sp>
        <p:nvSpPr>
          <p:cNvPr id="909" name="Google Shape;909;p16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0" name="Google Shape;910;p16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1" name="Google Shape;911;p1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2" name="Google Shape;912;p16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1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913"/>
        <p:cNvGrpSpPr/>
        <p:nvPr/>
      </p:nvGrpSpPr>
      <p:grpSpPr>
        <a:xfrm>
          <a:off x="0" y="0"/>
          <a:ext cx="0" cy="0"/>
          <a:chOff x="0" y="0"/>
          <a:chExt cx="0" cy="0"/>
        </a:xfrm>
      </p:grpSpPr>
      <p:sp>
        <p:nvSpPr>
          <p:cNvPr id="914" name="Google Shape;914;p163"/>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5" name="Google Shape;915;p163"/>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6" name="Google Shape;916;p1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7" name="Google Shape;917;p16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918"/>
        <p:cNvGrpSpPr/>
        <p:nvPr/>
      </p:nvGrpSpPr>
      <p:grpSpPr>
        <a:xfrm>
          <a:off x="0" y="0"/>
          <a:ext cx="0" cy="0"/>
          <a:chOff x="0" y="0"/>
          <a:chExt cx="0" cy="0"/>
        </a:xfrm>
      </p:grpSpPr>
      <p:sp>
        <p:nvSpPr>
          <p:cNvPr id="919" name="Google Shape;919;p16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20" name="Google Shape;920;p16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1" name="Google Shape;921;p1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22" name="Google Shape;922;p16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923"/>
        <p:cNvGrpSpPr/>
        <p:nvPr/>
      </p:nvGrpSpPr>
      <p:grpSpPr>
        <a:xfrm>
          <a:off x="0" y="0"/>
          <a:ext cx="0" cy="0"/>
          <a:chOff x="0" y="0"/>
          <a:chExt cx="0" cy="0"/>
        </a:xfrm>
      </p:grpSpPr>
      <p:sp>
        <p:nvSpPr>
          <p:cNvPr id="924" name="Google Shape;924;p16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925" name="Google Shape;925;p16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6" name="Google Shape;926;p1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7"/>
        <p:cNvGrpSpPr/>
        <p:nvPr/>
      </p:nvGrpSpPr>
      <p:grpSpPr>
        <a:xfrm>
          <a:off x="0" y="0"/>
          <a:ext cx="0" cy="0"/>
          <a:chOff x="0" y="0"/>
          <a:chExt cx="0" cy="0"/>
        </a:xfrm>
      </p:grpSpPr>
      <p:sp>
        <p:nvSpPr>
          <p:cNvPr id="928" name="Google Shape;928;p16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9" name="Google Shape;929;p166"/>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0" name="Google Shape;930;p1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931"/>
        <p:cNvGrpSpPr/>
        <p:nvPr/>
      </p:nvGrpSpPr>
      <p:grpSpPr>
        <a:xfrm>
          <a:off x="0" y="0"/>
          <a:ext cx="0" cy="0"/>
          <a:chOff x="0" y="0"/>
          <a:chExt cx="0" cy="0"/>
        </a:xfrm>
      </p:grpSpPr>
      <p:sp>
        <p:nvSpPr>
          <p:cNvPr id="932" name="Google Shape;932;p16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3" name="Google Shape;933;p167"/>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4" name="Google Shape;934;p16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35" name="Google Shape;935;p16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936"/>
        <p:cNvGrpSpPr/>
        <p:nvPr/>
      </p:nvGrpSpPr>
      <p:grpSpPr>
        <a:xfrm>
          <a:off x="0" y="0"/>
          <a:ext cx="0" cy="0"/>
          <a:chOff x="0" y="0"/>
          <a:chExt cx="0" cy="0"/>
        </a:xfrm>
      </p:grpSpPr>
      <p:sp>
        <p:nvSpPr>
          <p:cNvPr id="937" name="Google Shape;937;p168"/>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8" name="Google Shape;938;p16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9" name="Google Shape;939;p1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40"/>
        <p:cNvGrpSpPr/>
        <p:nvPr/>
      </p:nvGrpSpPr>
      <p:grpSpPr>
        <a:xfrm>
          <a:off x="0" y="0"/>
          <a:ext cx="0" cy="0"/>
          <a:chOff x="0" y="0"/>
          <a:chExt cx="0" cy="0"/>
        </a:xfrm>
      </p:grpSpPr>
      <p:sp>
        <p:nvSpPr>
          <p:cNvPr id="941" name="Google Shape;941;p169"/>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2" name="Google Shape;942;p169"/>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3" name="Google Shape;943;p16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4" name="Google Shape;944;p16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45"/>
        <p:cNvGrpSpPr/>
        <p:nvPr/>
      </p:nvGrpSpPr>
      <p:grpSpPr>
        <a:xfrm>
          <a:off x="0" y="0"/>
          <a:ext cx="0" cy="0"/>
          <a:chOff x="0" y="0"/>
          <a:chExt cx="0" cy="0"/>
        </a:xfrm>
      </p:grpSpPr>
      <p:sp>
        <p:nvSpPr>
          <p:cNvPr id="946" name="Google Shape;946;p170"/>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7" name="Google Shape;947;p170"/>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8" name="Google Shape;948;p170"/>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9" name="Google Shape;949;p17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0" name="Google Shape;950;p17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951"/>
        <p:cNvGrpSpPr/>
        <p:nvPr/>
      </p:nvGrpSpPr>
      <p:grpSpPr>
        <a:xfrm>
          <a:off x="0" y="0"/>
          <a:ext cx="0" cy="0"/>
          <a:chOff x="0" y="0"/>
          <a:chExt cx="0" cy="0"/>
        </a:xfrm>
      </p:grpSpPr>
      <p:sp>
        <p:nvSpPr>
          <p:cNvPr id="952" name="Google Shape;952;p17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3" name="Google Shape;953;p17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4" name="Google Shape;954;p17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5" name="Google Shape;955;p17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6" name="Google Shape;956;p17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7" name="Google Shape;957;p17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958"/>
        <p:cNvGrpSpPr/>
        <p:nvPr/>
      </p:nvGrpSpPr>
      <p:grpSpPr>
        <a:xfrm>
          <a:off x="0" y="0"/>
          <a:ext cx="0" cy="0"/>
          <a:chOff x="0" y="0"/>
          <a:chExt cx="0" cy="0"/>
        </a:xfrm>
      </p:grpSpPr>
      <p:sp>
        <p:nvSpPr>
          <p:cNvPr id="959" name="Google Shape;959;p17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0" name="Google Shape;960;p17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1" name="Google Shape;961;p17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2" name="Google Shape;962;p17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3" name="Google Shape;963;p17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4" name="Google Shape;964;p17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5" name="Google Shape;965;p17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1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966"/>
        <p:cNvGrpSpPr/>
        <p:nvPr/>
      </p:nvGrpSpPr>
      <p:grpSpPr>
        <a:xfrm>
          <a:off x="0" y="0"/>
          <a:ext cx="0" cy="0"/>
          <a:chOff x="0" y="0"/>
          <a:chExt cx="0" cy="0"/>
        </a:xfrm>
      </p:grpSpPr>
      <p:sp>
        <p:nvSpPr>
          <p:cNvPr id="967" name="Google Shape;967;p17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8" name="Google Shape;968;p173"/>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9" name="Google Shape;969;p17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970"/>
        <p:cNvGrpSpPr/>
        <p:nvPr/>
      </p:nvGrpSpPr>
      <p:grpSpPr>
        <a:xfrm>
          <a:off x="0" y="0"/>
          <a:ext cx="0" cy="0"/>
          <a:chOff x="0" y="0"/>
          <a:chExt cx="0" cy="0"/>
        </a:xfrm>
      </p:grpSpPr>
      <p:sp>
        <p:nvSpPr>
          <p:cNvPr id="971" name="Google Shape;971;p17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72" name="Google Shape;972;p17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973"/>
        <p:cNvGrpSpPr/>
        <p:nvPr/>
      </p:nvGrpSpPr>
      <p:grpSpPr>
        <a:xfrm>
          <a:off x="0" y="0"/>
          <a:ext cx="0" cy="0"/>
          <a:chOff x="0" y="0"/>
          <a:chExt cx="0" cy="0"/>
        </a:xfrm>
      </p:grpSpPr>
      <p:sp>
        <p:nvSpPr>
          <p:cNvPr id="974" name="Google Shape;974;p1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5" name="Google Shape;975;p17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6" name="Google Shape;976;p175"/>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77" name="Google Shape;977;p17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978"/>
        <p:cNvGrpSpPr/>
        <p:nvPr/>
      </p:nvGrpSpPr>
      <p:grpSpPr>
        <a:xfrm>
          <a:off x="0" y="0"/>
          <a:ext cx="0" cy="0"/>
          <a:chOff x="0" y="0"/>
          <a:chExt cx="0" cy="0"/>
        </a:xfrm>
      </p:grpSpPr>
      <p:sp>
        <p:nvSpPr>
          <p:cNvPr id="979" name="Google Shape;979;p17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80" name="Google Shape;980;p17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81" name="Google Shape;981;p17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82" name="Google Shape;982;p17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3" name="Google Shape;983;p17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4" name="Google Shape;984;p17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5" name="Google Shape;985;p17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6" name="Google Shape;986;p17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87"/>
        <p:cNvGrpSpPr/>
        <p:nvPr/>
      </p:nvGrpSpPr>
      <p:grpSpPr>
        <a:xfrm>
          <a:off x="0" y="0"/>
          <a:ext cx="0" cy="0"/>
          <a:chOff x="0" y="0"/>
          <a:chExt cx="0" cy="0"/>
        </a:xfrm>
      </p:grpSpPr>
      <p:sp>
        <p:nvSpPr>
          <p:cNvPr id="988" name="Google Shape;988;p17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9" name="Google Shape;989;p17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990"/>
        <p:cNvGrpSpPr/>
        <p:nvPr/>
      </p:nvGrpSpPr>
      <p:grpSpPr>
        <a:xfrm>
          <a:off x="0" y="0"/>
          <a:ext cx="0" cy="0"/>
          <a:chOff x="0" y="0"/>
          <a:chExt cx="0" cy="0"/>
        </a:xfrm>
      </p:grpSpPr>
      <p:sp>
        <p:nvSpPr>
          <p:cNvPr id="991" name="Google Shape;991;p178"/>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2" name="Google Shape;992;p178"/>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3" name="Google Shape;993;p178"/>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4" name="Google Shape;994;p178"/>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5" name="Google Shape;995;p17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96" name="Google Shape;996;p17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97" name="Google Shape;997;p178"/>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8" name="Google Shape;998;p178"/>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999"/>
        <p:cNvGrpSpPr/>
        <p:nvPr/>
      </p:nvGrpSpPr>
      <p:grpSpPr>
        <a:xfrm>
          <a:off x="0" y="0"/>
          <a:ext cx="0" cy="0"/>
          <a:chOff x="0" y="0"/>
          <a:chExt cx="0" cy="0"/>
        </a:xfrm>
      </p:grpSpPr>
      <p:sp>
        <p:nvSpPr>
          <p:cNvPr id="1000" name="Google Shape;1000;p179"/>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1" name="Google Shape;1001;p179"/>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02" name="Google Shape;1002;p179"/>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003" name="Google Shape;1003;p179"/>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4" name="Google Shape;1004;p17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005"/>
        <p:cNvGrpSpPr/>
        <p:nvPr/>
      </p:nvGrpSpPr>
      <p:grpSpPr>
        <a:xfrm>
          <a:off x="0" y="0"/>
          <a:ext cx="0" cy="0"/>
          <a:chOff x="0" y="0"/>
          <a:chExt cx="0" cy="0"/>
        </a:xfrm>
      </p:grpSpPr>
      <p:sp>
        <p:nvSpPr>
          <p:cNvPr id="1006" name="Google Shape;1006;p18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07" name="Google Shape;1007;p18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8" name="Google Shape;1008;p18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9" name="Google Shape;1009;p18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010"/>
        <p:cNvGrpSpPr/>
        <p:nvPr/>
      </p:nvGrpSpPr>
      <p:grpSpPr>
        <a:xfrm>
          <a:off x="0" y="0"/>
          <a:ext cx="0" cy="0"/>
          <a:chOff x="0" y="0"/>
          <a:chExt cx="0" cy="0"/>
        </a:xfrm>
      </p:grpSpPr>
      <p:sp>
        <p:nvSpPr>
          <p:cNvPr id="1011" name="Google Shape;1011;p18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2" name="Google Shape;1012;p18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13" name="Google Shape;1013;p18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014"/>
        <p:cNvGrpSpPr/>
        <p:nvPr/>
      </p:nvGrpSpPr>
      <p:grpSpPr>
        <a:xfrm>
          <a:off x="0" y="0"/>
          <a:ext cx="0" cy="0"/>
          <a:chOff x="0" y="0"/>
          <a:chExt cx="0" cy="0"/>
        </a:xfrm>
      </p:grpSpPr>
      <p:sp>
        <p:nvSpPr>
          <p:cNvPr id="1015" name="Google Shape;1015;p18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16" name="Google Shape;1016;p18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7" name="Google Shape;1017;p18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9"/>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018"/>
        <p:cNvGrpSpPr/>
        <p:nvPr/>
      </p:nvGrpSpPr>
      <p:grpSpPr>
        <a:xfrm>
          <a:off x="0" y="0"/>
          <a:ext cx="0" cy="0"/>
          <a:chOff x="0" y="0"/>
          <a:chExt cx="0" cy="0"/>
        </a:xfrm>
      </p:grpSpPr>
      <p:sp>
        <p:nvSpPr>
          <p:cNvPr id="1019" name="Google Shape;1019;p18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20" name="Google Shape;1020;p18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1" name="Google Shape;1021;p18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22" name="Google Shape;1022;p18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023"/>
        <p:cNvGrpSpPr/>
        <p:nvPr/>
      </p:nvGrpSpPr>
      <p:grpSpPr>
        <a:xfrm>
          <a:off x="0" y="0"/>
          <a:ext cx="0" cy="0"/>
          <a:chOff x="0" y="0"/>
          <a:chExt cx="0" cy="0"/>
        </a:xfrm>
      </p:grpSpPr>
      <p:sp>
        <p:nvSpPr>
          <p:cNvPr id="1024" name="Google Shape;1024;p18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5" name="Google Shape;1025;p184"/>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6" name="Google Shape;1026;p184"/>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7" name="Google Shape;1027;p184"/>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8" name="Google Shape;1028;p1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9" name="Google Shape;1029;p1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030"/>
        <p:cNvGrpSpPr/>
        <p:nvPr/>
      </p:nvGrpSpPr>
      <p:grpSpPr>
        <a:xfrm>
          <a:off x="0" y="0"/>
          <a:ext cx="0" cy="0"/>
          <a:chOff x="0" y="0"/>
          <a:chExt cx="0" cy="0"/>
        </a:xfrm>
      </p:grpSpPr>
      <p:sp>
        <p:nvSpPr>
          <p:cNvPr id="1031" name="Google Shape;1031;p18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2" name="Google Shape;1032;p18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3" name="Google Shape;1033;p18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4" name="Google Shape;1034;p18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5" name="Google Shape;1035;p18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6" name="Google Shape;1036;p185"/>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7" name="Google Shape;1037;p185"/>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8" name="Google Shape;1038;p185"/>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9" name="Google Shape;1039;p18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0" name="Google Shape;1040;p18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041"/>
        <p:cNvGrpSpPr/>
        <p:nvPr/>
      </p:nvGrpSpPr>
      <p:grpSpPr>
        <a:xfrm>
          <a:off x="0" y="0"/>
          <a:ext cx="0" cy="0"/>
          <a:chOff x="0" y="0"/>
          <a:chExt cx="0" cy="0"/>
        </a:xfrm>
      </p:grpSpPr>
      <p:sp>
        <p:nvSpPr>
          <p:cNvPr id="1042" name="Google Shape;1042;p186"/>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3" name="Google Shape;1043;p186"/>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4" name="Google Shape;1044;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5" name="Google Shape;1045;p186"/>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6" name="Google Shape;1046;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7" name="Google Shape;1047;p186"/>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048"/>
        <p:cNvGrpSpPr/>
        <p:nvPr/>
      </p:nvGrpSpPr>
      <p:grpSpPr>
        <a:xfrm>
          <a:off x="0" y="0"/>
          <a:ext cx="0" cy="0"/>
          <a:chOff x="0" y="0"/>
          <a:chExt cx="0" cy="0"/>
        </a:xfrm>
      </p:grpSpPr>
      <p:sp>
        <p:nvSpPr>
          <p:cNvPr id="1049" name="Google Shape;1049;p187"/>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50" name="Google Shape;1050;p187"/>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51" name="Google Shape;1051;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2" name="Google Shape;1052;p187"/>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53" name="Google Shape;1053;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4" name="Google Shape;1054;p187"/>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055"/>
        <p:cNvGrpSpPr/>
        <p:nvPr/>
      </p:nvGrpSpPr>
      <p:grpSpPr>
        <a:xfrm>
          <a:off x="0" y="0"/>
          <a:ext cx="0" cy="0"/>
          <a:chOff x="0" y="0"/>
          <a:chExt cx="0" cy="0"/>
        </a:xfrm>
      </p:grpSpPr>
      <p:grpSp>
        <p:nvGrpSpPr>
          <p:cNvPr id="1056" name="Google Shape;1056;p188"/>
          <p:cNvGrpSpPr/>
          <p:nvPr/>
        </p:nvGrpSpPr>
        <p:grpSpPr>
          <a:xfrm>
            <a:off x="0" y="0"/>
            <a:ext cx="8914102" cy="6858001"/>
            <a:chOff x="0" y="0"/>
            <a:chExt cx="8914102" cy="6858001"/>
          </a:xfrm>
        </p:grpSpPr>
        <p:sp>
          <p:nvSpPr>
            <p:cNvPr id="1057" name="Google Shape;1057;p18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58" name="Google Shape;1058;p18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059" name="Google Shape;1059;p188"/>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0" name="Google Shape;1060;p18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061"/>
        <p:cNvGrpSpPr/>
        <p:nvPr/>
      </p:nvGrpSpPr>
      <p:grpSpPr>
        <a:xfrm>
          <a:off x="0" y="0"/>
          <a:ext cx="0" cy="0"/>
          <a:chOff x="0" y="0"/>
          <a:chExt cx="0" cy="0"/>
        </a:xfrm>
      </p:grpSpPr>
      <p:sp>
        <p:nvSpPr>
          <p:cNvPr id="1062" name="Google Shape;1062;p189"/>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3" name="Google Shape;1063;p18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4" name="Google Shape;1064;p18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5" name="Google Shape;1065;p18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066"/>
        <p:cNvGrpSpPr/>
        <p:nvPr/>
      </p:nvGrpSpPr>
      <p:grpSpPr>
        <a:xfrm>
          <a:off x="0" y="0"/>
          <a:ext cx="0" cy="0"/>
          <a:chOff x="0" y="0"/>
          <a:chExt cx="0" cy="0"/>
        </a:xfrm>
      </p:grpSpPr>
      <p:sp>
        <p:nvSpPr>
          <p:cNvPr id="1067" name="Google Shape;1067;p19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8" name="Google Shape;1068;p19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9" name="Google Shape;1069;p19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0" name="Google Shape;1070;p19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071"/>
        <p:cNvGrpSpPr/>
        <p:nvPr/>
      </p:nvGrpSpPr>
      <p:grpSpPr>
        <a:xfrm>
          <a:off x="0" y="0"/>
          <a:ext cx="0" cy="0"/>
          <a:chOff x="0" y="0"/>
          <a:chExt cx="0" cy="0"/>
        </a:xfrm>
      </p:grpSpPr>
      <p:sp>
        <p:nvSpPr>
          <p:cNvPr id="1072" name="Google Shape;1072;p191"/>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3" name="Google Shape;1073;p191"/>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4" name="Google Shape;1074;p19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5" name="Google Shape;1075;p1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6" name="Google Shape;1076;p191"/>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077"/>
        <p:cNvGrpSpPr/>
        <p:nvPr/>
      </p:nvGrpSpPr>
      <p:grpSpPr>
        <a:xfrm>
          <a:off x="0" y="0"/>
          <a:ext cx="0" cy="0"/>
          <a:chOff x="0" y="0"/>
          <a:chExt cx="0" cy="0"/>
        </a:xfrm>
      </p:grpSpPr>
      <p:sp>
        <p:nvSpPr>
          <p:cNvPr id="1078" name="Google Shape;1078;p1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9" name="Google Shape;1079;p19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0" name="Google Shape;1080;p192"/>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1" name="Google Shape;1081;p1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82" name="Google Shape;1082;p192"/>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083"/>
        <p:cNvGrpSpPr/>
        <p:nvPr/>
      </p:nvGrpSpPr>
      <p:grpSpPr>
        <a:xfrm>
          <a:off x="0" y="0"/>
          <a:ext cx="0" cy="0"/>
          <a:chOff x="0" y="0"/>
          <a:chExt cx="0" cy="0"/>
        </a:xfrm>
      </p:grpSpPr>
      <p:sp>
        <p:nvSpPr>
          <p:cNvPr id="1084" name="Google Shape;1084;p193"/>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5" name="Google Shape;1085;p193"/>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6" name="Google Shape;1086;p193"/>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7" name="Google Shape;1087;p19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8" name="Google Shape;1088;p1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89" name="Google Shape;1089;p19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090"/>
        <p:cNvGrpSpPr/>
        <p:nvPr/>
      </p:nvGrpSpPr>
      <p:grpSpPr>
        <a:xfrm>
          <a:off x="0" y="0"/>
          <a:ext cx="0" cy="0"/>
          <a:chOff x="0" y="0"/>
          <a:chExt cx="0" cy="0"/>
        </a:xfrm>
      </p:grpSpPr>
      <p:sp>
        <p:nvSpPr>
          <p:cNvPr id="1091" name="Google Shape;1091;p19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2" name="Google Shape;1092;p19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3" name="Google Shape;1093;p19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4" name="Google Shape;1094;p19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5" name="Google Shape;1095;p19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96" name="Google Shape;1096;p1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97" name="Google Shape;1097;p19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098"/>
        <p:cNvGrpSpPr/>
        <p:nvPr/>
      </p:nvGrpSpPr>
      <p:grpSpPr>
        <a:xfrm>
          <a:off x="0" y="0"/>
          <a:ext cx="0" cy="0"/>
          <a:chOff x="0" y="0"/>
          <a:chExt cx="0" cy="0"/>
        </a:xfrm>
      </p:grpSpPr>
      <p:sp>
        <p:nvSpPr>
          <p:cNvPr id="1099" name="Google Shape;1099;p19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0" name="Google Shape;1100;p19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1" name="Google Shape;1101;p19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2" name="Google Shape;1102;p19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3" name="Google Shape;1103;p19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4" name="Google Shape;1104;p19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05" name="Google Shape;1105;p1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06" name="Google Shape;1106;p195"/>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107"/>
        <p:cNvGrpSpPr/>
        <p:nvPr/>
      </p:nvGrpSpPr>
      <p:grpSpPr>
        <a:xfrm>
          <a:off x="0" y="0"/>
          <a:ext cx="0" cy="0"/>
          <a:chOff x="0" y="0"/>
          <a:chExt cx="0" cy="0"/>
        </a:xfrm>
      </p:grpSpPr>
      <p:sp>
        <p:nvSpPr>
          <p:cNvPr id="1108" name="Google Shape;1108;p19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9" name="Google Shape;1109;p19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10" name="Google Shape;1110;p19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11" name="Google Shape;1111;p19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2" name="Google Shape;1112;p19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3" name="Google Shape;1113;p19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4" name="Google Shape;1114;p19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5" name="Google Shape;1115;p1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16" name="Google Shape;1116;p19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117"/>
        <p:cNvGrpSpPr/>
        <p:nvPr/>
      </p:nvGrpSpPr>
      <p:grpSpPr>
        <a:xfrm>
          <a:off x="0" y="0"/>
          <a:ext cx="0" cy="0"/>
          <a:chOff x="0" y="0"/>
          <a:chExt cx="0" cy="0"/>
        </a:xfrm>
      </p:grpSpPr>
      <p:sp>
        <p:nvSpPr>
          <p:cNvPr id="1118" name="Google Shape;1118;p19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9" name="Google Shape;1119;p197"/>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20" name="Google Shape;1120;p197"/>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21" name="Google Shape;1121;p197"/>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22" name="Google Shape;1122;p19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23" name="Google Shape;1123;p1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24" name="Google Shape;1124;p19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125"/>
        <p:cNvGrpSpPr/>
        <p:nvPr/>
      </p:nvGrpSpPr>
      <p:grpSpPr>
        <a:xfrm>
          <a:off x="0" y="0"/>
          <a:ext cx="0" cy="0"/>
          <a:chOff x="0" y="0"/>
          <a:chExt cx="0" cy="0"/>
        </a:xfrm>
      </p:grpSpPr>
      <p:sp>
        <p:nvSpPr>
          <p:cNvPr id="1126" name="Google Shape;1126;p19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7" name="Google Shape;1127;p19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8" name="Google Shape;1128;p19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9" name="Google Shape;1129;p19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30" name="Google Shape;1130;p19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1" name="Google Shape;1131;p198"/>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2" name="Google Shape;1132;p198"/>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3" name="Google Shape;1133;p198"/>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4" name="Google Shape;1134;p19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5" name="Google Shape;1135;p1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6" name="Google Shape;1136;p198"/>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137"/>
        <p:cNvGrpSpPr/>
        <p:nvPr/>
      </p:nvGrpSpPr>
      <p:grpSpPr>
        <a:xfrm>
          <a:off x="0" y="0"/>
          <a:ext cx="0" cy="0"/>
          <a:chOff x="0" y="0"/>
          <a:chExt cx="0" cy="0"/>
        </a:xfrm>
      </p:grpSpPr>
      <p:sp>
        <p:nvSpPr>
          <p:cNvPr id="1138" name="Google Shape;1138;p19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39" name="Google Shape;1139;p19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40" name="Google Shape;1140;p1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41" name="Google Shape;1141;p19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142"/>
        <p:cNvGrpSpPr/>
        <p:nvPr/>
      </p:nvGrpSpPr>
      <p:grpSpPr>
        <a:xfrm>
          <a:off x="0" y="0"/>
          <a:ext cx="0" cy="0"/>
          <a:chOff x="0" y="0"/>
          <a:chExt cx="0" cy="0"/>
        </a:xfrm>
      </p:grpSpPr>
      <p:sp>
        <p:nvSpPr>
          <p:cNvPr id="1143" name="Google Shape;1143;p20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4"/>
        <p:cNvGrpSpPr/>
        <p:nvPr/>
      </p:nvGrpSpPr>
      <p:grpSpPr>
        <a:xfrm>
          <a:off x="0" y="0"/>
          <a:ext cx="0" cy="0"/>
          <a:chOff x="0" y="0"/>
          <a:chExt cx="0" cy="0"/>
        </a:xfrm>
      </p:grpSpPr>
      <p:sp>
        <p:nvSpPr>
          <p:cNvPr id="1145" name="Google Shape;1145;p2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3"/>
        <p:cNvGrpSpPr/>
        <p:nvPr/>
      </p:nvGrpSpPr>
      <p:grpSpPr>
        <a:xfrm>
          <a:off x="0" y="0"/>
          <a:ext cx="0" cy="0"/>
          <a:chOff x="0" y="0"/>
          <a:chExt cx="0" cy="0"/>
        </a:xfrm>
      </p:grpSpPr>
      <p:sp>
        <p:nvSpPr>
          <p:cNvPr id="24" name="Google Shape;24;p3"/>
          <p:cNvSpPr/>
          <p:nvPr/>
        </p:nvSpPr>
        <p:spPr>
          <a:xfrm>
            <a:off x="0" y="0"/>
            <a:ext cx="809625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0" y="3429000"/>
            <a:ext cx="809625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 name="Google Shape;27;p3"/>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3"/>
          <p:cNvSpPr txBox="1">
            <a:spLocks noGrp="1"/>
          </p:cNvSpPr>
          <p:nvPr>
            <p:ph type="subTitle" idx="1"/>
          </p:nvPr>
        </p:nvSpPr>
        <p:spPr>
          <a:xfrm>
            <a:off x="442914" y="3749040"/>
            <a:ext cx="5477256"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9" name="Google Shape;29;p3"/>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2" name="Google Shape;132;p24"/>
          <p:cNvSpPr/>
          <p:nvPr/>
        </p:nvSpPr>
        <p:spPr>
          <a:xfrm rot="10800000">
            <a:off x="442912"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4"/>
        <p:cNvGrpSpPr/>
        <p:nvPr/>
      </p:nvGrpSpPr>
      <p:grpSpPr>
        <a:xfrm>
          <a:off x="0" y="0"/>
          <a:ext cx="0" cy="0"/>
          <a:chOff x="0" y="0"/>
          <a:chExt cx="0" cy="0"/>
        </a:xfrm>
      </p:grpSpPr>
      <p:sp>
        <p:nvSpPr>
          <p:cNvPr id="135" name="Google Shape;135;p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6" name="Google Shape;136;p2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 name="Google Shape;137;p25"/>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2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5"/>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
        <p:cNvGrpSpPr/>
        <p:nvPr/>
      </p:nvGrpSpPr>
      <p:grpSpPr>
        <a:xfrm>
          <a:off x="0" y="0"/>
          <a:ext cx="0" cy="0"/>
          <a:chOff x="0" y="0"/>
          <a:chExt cx="0" cy="0"/>
        </a:xfrm>
      </p:grpSpPr>
      <p:sp>
        <p:nvSpPr>
          <p:cNvPr id="141" name="Google Shape;141;p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2" name="Google Shape;142;p26"/>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3" name="Google Shape;143;p26"/>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47" name="Google Shape;147;p27"/>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 name="Google Shape;149;p2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50"/>
        <p:cNvGrpSpPr/>
        <p:nvPr/>
      </p:nvGrpSpPr>
      <p:grpSpPr>
        <a:xfrm>
          <a:off x="0" y="0"/>
          <a:ext cx="0" cy="0"/>
          <a:chOff x="0" y="0"/>
          <a:chExt cx="0" cy="0"/>
        </a:xfrm>
      </p:grpSpPr>
      <p:sp>
        <p:nvSpPr>
          <p:cNvPr id="151" name="Google Shape;151;p2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2" name="Google Shape;152;p28"/>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2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4" name="Google Shape;154;p28"/>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55"/>
        <p:cNvGrpSpPr/>
        <p:nvPr/>
      </p:nvGrpSpPr>
      <p:grpSpPr>
        <a:xfrm>
          <a:off x="0" y="0"/>
          <a:ext cx="0" cy="0"/>
          <a:chOff x="0" y="0"/>
          <a:chExt cx="0" cy="0"/>
        </a:xfrm>
      </p:grpSpPr>
      <p:sp>
        <p:nvSpPr>
          <p:cNvPr id="156" name="Google Shape;156;p2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7" name="Google Shape;157;p29"/>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2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2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62" name="Google Shape;162;p30"/>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3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64" name="Google Shape;164;p30"/>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30"/>
        <p:cNvGrpSpPr/>
        <p:nvPr/>
      </p:nvGrpSpPr>
      <p:grpSpPr>
        <a:xfrm>
          <a:off x="0" y="0"/>
          <a:ext cx="0" cy="0"/>
          <a:chOff x="0" y="0"/>
          <a:chExt cx="0" cy="0"/>
        </a:xfrm>
      </p:grpSpPr>
      <p:sp>
        <p:nvSpPr>
          <p:cNvPr id="31" name="Google Shape;31;p4"/>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0" y="3429000"/>
            <a:ext cx="809625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3" name="Google Shape;33;p4"/>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36" name="Google Shape;36;p4"/>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65"/>
        <p:cNvGrpSpPr/>
        <p:nvPr/>
      </p:nvGrpSpPr>
      <p:grpSpPr>
        <a:xfrm>
          <a:off x="0" y="0"/>
          <a:ext cx="0" cy="0"/>
          <a:chOff x="0" y="0"/>
          <a:chExt cx="0" cy="0"/>
        </a:xfrm>
      </p:grpSpPr>
      <p:sp>
        <p:nvSpPr>
          <p:cNvPr id="166" name="Google Shape;166;p31"/>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67" name="Google Shape;167;p31"/>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3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1" name="Google Shape;171;p32"/>
          <p:cNvSpPr txBox="1">
            <a:spLocks noGrp="1"/>
          </p:cNvSpPr>
          <p:nvPr>
            <p:ph type="body" idx="1"/>
          </p:nvPr>
        </p:nvSpPr>
        <p:spPr>
          <a:xfrm>
            <a:off x="442913" y="2103120"/>
            <a:ext cx="7418387" cy="407384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2" name="Google Shape;172;p3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3"/>
          <p:cNvSpPr txBox="1">
            <a:spLocks noGrp="1"/>
          </p:cNvSpPr>
          <p:nvPr>
            <p:ph type="body" idx="1"/>
          </p:nvPr>
        </p:nvSpPr>
        <p:spPr>
          <a:xfrm>
            <a:off x="442913" y="2103438"/>
            <a:ext cx="7418387"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76" name="Google Shape;176;p3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7" name="Google Shape;177;p33"/>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78"/>
        <p:cNvGrpSpPr/>
        <p:nvPr/>
      </p:nvGrpSpPr>
      <p:grpSpPr>
        <a:xfrm>
          <a:off x="0" y="0"/>
          <a:ext cx="0" cy="0"/>
          <a:chOff x="0" y="0"/>
          <a:chExt cx="0" cy="0"/>
        </a:xfrm>
      </p:grpSpPr>
      <p:sp>
        <p:nvSpPr>
          <p:cNvPr id="179" name="Google Shape;179;p3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0" name="Google Shape;180;p3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3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2"/>
        <p:cNvGrpSpPr/>
        <p:nvPr/>
      </p:nvGrpSpPr>
      <p:grpSpPr>
        <a:xfrm>
          <a:off x="0" y="0"/>
          <a:ext cx="0" cy="0"/>
          <a:chOff x="0" y="0"/>
          <a:chExt cx="0" cy="0"/>
        </a:xfrm>
      </p:grpSpPr>
      <p:sp>
        <p:nvSpPr>
          <p:cNvPr id="183" name="Google Shape;183;p35"/>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4" name="Google Shape;184;p35"/>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5" name="Google Shape;185;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6" name="Google Shape;186;p3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89" name="Google Shape;189;p36"/>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0" name="Google Shape;190;p36"/>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1" name="Google Shape;191;p3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3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93"/>
        <p:cNvGrpSpPr/>
        <p:nvPr/>
      </p:nvGrpSpPr>
      <p:grpSpPr>
        <a:xfrm>
          <a:off x="0" y="0"/>
          <a:ext cx="0" cy="0"/>
          <a:chOff x="0" y="0"/>
          <a:chExt cx="0" cy="0"/>
        </a:xfrm>
      </p:grpSpPr>
      <p:sp>
        <p:nvSpPr>
          <p:cNvPr id="194" name="Google Shape;194;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5" name="Google Shape;195;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6" name="Google Shape;196;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7" name="Google Shape;197;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98" name="Google Shape;198;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3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00"/>
        <p:cNvGrpSpPr/>
        <p:nvPr/>
      </p:nvGrpSpPr>
      <p:grpSpPr>
        <a:xfrm>
          <a:off x="0" y="0"/>
          <a:ext cx="0" cy="0"/>
          <a:chOff x="0" y="0"/>
          <a:chExt cx="0" cy="0"/>
        </a:xfrm>
      </p:grpSpPr>
      <p:sp>
        <p:nvSpPr>
          <p:cNvPr id="201" name="Google Shape;201;p38"/>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2" name="Google Shape;202;p38"/>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3" name="Google Shape;203;p38"/>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4" name="Google Shape;204;p38"/>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5" name="Google Shape;205;p38"/>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06" name="Google Shape;206;p3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7" name="Google Shape;207;p3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39"/>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1" name="Google Shape;211;p3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12"/>
        <p:cNvGrpSpPr/>
        <p:nvPr/>
      </p:nvGrpSpPr>
      <p:grpSpPr>
        <a:xfrm>
          <a:off x="0" y="0"/>
          <a:ext cx="0" cy="0"/>
          <a:chOff x="0" y="0"/>
          <a:chExt cx="0" cy="0"/>
        </a:xfrm>
      </p:grpSpPr>
      <p:sp>
        <p:nvSpPr>
          <p:cNvPr id="213" name="Google Shape;213;p4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4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 name="Google Shape;40;p5"/>
          <p:cNvPicPr preferRelativeResize="0"/>
          <p:nvPr/>
        </p:nvPicPr>
        <p:blipFill rotWithShape="1">
          <a:blip r:embed="rId2">
            <a:alphaModFix/>
          </a:blip>
          <a:srcRect/>
          <a:stretch/>
        </p:blipFill>
        <p:spPr>
          <a:xfrm>
            <a:off x="185139" y="5330952"/>
            <a:ext cx="1636776" cy="135118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15"/>
        <p:cNvGrpSpPr/>
        <p:nvPr/>
      </p:nvGrpSpPr>
      <p:grpSpPr>
        <a:xfrm>
          <a:off x="0" y="0"/>
          <a:ext cx="0" cy="0"/>
          <a:chOff x="0" y="0"/>
          <a:chExt cx="0" cy="0"/>
        </a:xfrm>
      </p:grpSpPr>
      <p:sp>
        <p:nvSpPr>
          <p:cNvPr id="216" name="Google Shape;216;p41"/>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17" name="Google Shape;217;p41"/>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18" name="Google Shape;218;p41"/>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9" name="Google Shape;219;p4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20"/>
        <p:cNvGrpSpPr/>
        <p:nvPr/>
      </p:nvGrpSpPr>
      <p:grpSpPr>
        <a:xfrm>
          <a:off x="0" y="0"/>
          <a:ext cx="0" cy="0"/>
          <a:chOff x="0" y="0"/>
          <a:chExt cx="0" cy="0"/>
        </a:xfrm>
      </p:grpSpPr>
      <p:sp>
        <p:nvSpPr>
          <p:cNvPr id="221" name="Google Shape;221;p4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2" name="Google Shape;222;p4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3" name="Google Shape;223;p4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4" name="Google Shape;224;p4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5" name="Google Shape;225;p4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6" name="Google Shape;226;p4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7" name="Google Shape;227;p4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8" name="Google Shape;228;p4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9"/>
        <p:cNvGrpSpPr/>
        <p:nvPr/>
      </p:nvGrpSpPr>
      <p:grpSpPr>
        <a:xfrm>
          <a:off x="0" y="0"/>
          <a:ext cx="0" cy="0"/>
          <a:chOff x="0" y="0"/>
          <a:chExt cx="0" cy="0"/>
        </a:xfrm>
      </p:grpSpPr>
      <p:sp>
        <p:nvSpPr>
          <p:cNvPr id="230" name="Google Shape;230;p4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4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32"/>
        <p:cNvGrpSpPr/>
        <p:nvPr/>
      </p:nvGrpSpPr>
      <p:grpSpPr>
        <a:xfrm>
          <a:off x="0" y="0"/>
          <a:ext cx="0" cy="0"/>
          <a:chOff x="0" y="0"/>
          <a:chExt cx="0" cy="0"/>
        </a:xfrm>
      </p:grpSpPr>
      <p:sp>
        <p:nvSpPr>
          <p:cNvPr id="233" name="Google Shape;233;p44"/>
          <p:cNvSpPr txBox="1">
            <a:spLocks noGrp="1"/>
          </p:cNvSpPr>
          <p:nvPr>
            <p:ph type="body" idx="1"/>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4" name="Google Shape;234;p44"/>
          <p:cNvSpPr txBox="1">
            <a:spLocks noGrp="1"/>
          </p:cNvSpPr>
          <p:nvPr>
            <p:ph type="body" idx="2"/>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5" name="Google Shape;235;p44"/>
          <p:cNvSpPr txBox="1">
            <a:spLocks noGrp="1"/>
          </p:cNvSpPr>
          <p:nvPr>
            <p:ph type="body" idx="3"/>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4"/>
          <p:cNvSpPr txBox="1">
            <a:spLocks noGrp="1"/>
          </p:cNvSpPr>
          <p:nvPr>
            <p:ph type="body" idx="4"/>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7" name="Google Shape;237;p4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4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39" name="Google Shape;239;p44"/>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0" name="Google Shape;240;p44"/>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41"/>
        <p:cNvGrpSpPr/>
        <p:nvPr/>
      </p:nvGrpSpPr>
      <p:grpSpPr>
        <a:xfrm>
          <a:off x="0" y="0"/>
          <a:ext cx="0" cy="0"/>
          <a:chOff x="0" y="0"/>
          <a:chExt cx="0" cy="0"/>
        </a:xfrm>
      </p:grpSpPr>
      <p:sp>
        <p:nvSpPr>
          <p:cNvPr id="242" name="Google Shape;242;p45"/>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45"/>
          <p:cNvSpPr txBox="1">
            <a:spLocks noGrp="1"/>
          </p:cNvSpPr>
          <p:nvPr>
            <p:ph type="body" idx="1"/>
          </p:nvPr>
        </p:nvSpPr>
        <p:spPr>
          <a:xfrm>
            <a:off x="360370" y="2103120"/>
            <a:ext cx="3611880" cy="173736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4" name="Google Shape;244;p45"/>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245" name="Google Shape;245;p45"/>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6" name="Google Shape;246;p4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47"/>
        <p:cNvGrpSpPr/>
        <p:nvPr/>
      </p:nvGrpSpPr>
      <p:grpSpPr>
        <a:xfrm>
          <a:off x="0" y="0"/>
          <a:ext cx="0" cy="0"/>
          <a:chOff x="0" y="0"/>
          <a:chExt cx="0" cy="0"/>
        </a:xfrm>
      </p:grpSpPr>
      <p:sp>
        <p:nvSpPr>
          <p:cNvPr id="248" name="Google Shape;248;p4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9" name="Google Shape;249;p46"/>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4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46"/>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252"/>
        <p:cNvGrpSpPr/>
        <p:nvPr/>
      </p:nvGrpSpPr>
      <p:grpSpPr>
        <a:xfrm>
          <a:off x="0" y="0"/>
          <a:ext cx="0" cy="0"/>
          <a:chOff x="0" y="0"/>
          <a:chExt cx="0" cy="0"/>
        </a:xfrm>
      </p:grpSpPr>
      <p:sp>
        <p:nvSpPr>
          <p:cNvPr id="253" name="Google Shape;253;p47"/>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4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5" name="Google Shape;255;p4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56"/>
        <p:cNvGrpSpPr/>
        <p:nvPr/>
      </p:nvGrpSpPr>
      <p:grpSpPr>
        <a:xfrm>
          <a:off x="0" y="0"/>
          <a:ext cx="0" cy="0"/>
          <a:chOff x="0" y="0"/>
          <a:chExt cx="0" cy="0"/>
        </a:xfrm>
      </p:grpSpPr>
      <p:sp>
        <p:nvSpPr>
          <p:cNvPr id="257" name="Google Shape;257;p4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58" name="Google Shape;258;p4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9" name="Google Shape;259;p4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260"/>
        <p:cNvGrpSpPr/>
        <p:nvPr/>
      </p:nvGrpSpPr>
      <p:grpSpPr>
        <a:xfrm>
          <a:off x="0" y="0"/>
          <a:ext cx="0" cy="0"/>
          <a:chOff x="0" y="0"/>
          <a:chExt cx="0" cy="0"/>
        </a:xfrm>
      </p:grpSpPr>
      <p:sp>
        <p:nvSpPr>
          <p:cNvPr id="261" name="Google Shape;261;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62" name="Google Shape;262;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3" name="Google Shape;263;p4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4" name="Google Shape;264;p4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65"/>
        <p:cNvGrpSpPr/>
        <p:nvPr/>
      </p:nvGrpSpPr>
      <p:grpSpPr>
        <a:xfrm>
          <a:off x="0" y="0"/>
          <a:ext cx="0" cy="0"/>
          <a:chOff x="0" y="0"/>
          <a:chExt cx="0" cy="0"/>
        </a:xfrm>
      </p:grpSpPr>
      <p:sp>
        <p:nvSpPr>
          <p:cNvPr id="266" name="Google Shape;266;p50"/>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69" name="Google Shape;269;p50"/>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70" name="Google Shape;270;p50"/>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1" name="Google Shape;271;p5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6"/>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4" name="Google Shape;44;p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72"/>
        <p:cNvGrpSpPr/>
        <p:nvPr/>
      </p:nvGrpSpPr>
      <p:grpSpPr>
        <a:xfrm>
          <a:off x="0" y="0"/>
          <a:ext cx="0" cy="0"/>
          <a:chOff x="0" y="0"/>
          <a:chExt cx="0" cy="0"/>
        </a:xfrm>
      </p:grpSpPr>
      <p:sp>
        <p:nvSpPr>
          <p:cNvPr id="273" name="Google Shape;273;p51"/>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4" name="Google Shape;274;p51"/>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5" name="Google Shape;275;p51"/>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6" name="Google Shape;276;p51"/>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7" name="Google Shape;277;p51"/>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78" name="Google Shape;278;p51"/>
          <p:cNvSpPr txBox="1">
            <a:spLocks noGrp="1"/>
          </p:cNvSpPr>
          <p:nvPr>
            <p:ph type="body" idx="2"/>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79" name="Google Shape;279;p51"/>
          <p:cNvSpPr txBox="1">
            <a:spLocks noGrp="1"/>
          </p:cNvSpPr>
          <p:nvPr>
            <p:ph type="body" idx="3"/>
          </p:nvPr>
        </p:nvSpPr>
        <p:spPr>
          <a:xfrm>
            <a:off x="627636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80" name="Google Shape;280;p51"/>
          <p:cNvSpPr txBox="1">
            <a:spLocks noGrp="1"/>
          </p:cNvSpPr>
          <p:nvPr>
            <p:ph type="body" idx="4"/>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281" name="Google Shape;281;p5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2" name="Google Shape;282;p5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83"/>
        <p:cNvGrpSpPr/>
        <p:nvPr/>
      </p:nvGrpSpPr>
      <p:grpSpPr>
        <a:xfrm>
          <a:off x="0" y="0"/>
          <a:ext cx="0" cy="0"/>
          <a:chOff x="0" y="0"/>
          <a:chExt cx="0" cy="0"/>
        </a:xfrm>
      </p:grpSpPr>
      <p:sp>
        <p:nvSpPr>
          <p:cNvPr id="284" name="Google Shape;284;p52"/>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5" name="Google Shape;285;p52"/>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6" name="Google Shape;286;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7" name="Google Shape;287;p52"/>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88" name="Google Shape;288;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9" name="Google Shape;289;p52"/>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90"/>
        <p:cNvGrpSpPr/>
        <p:nvPr/>
      </p:nvGrpSpPr>
      <p:grpSpPr>
        <a:xfrm>
          <a:off x="0" y="0"/>
          <a:ext cx="0" cy="0"/>
          <a:chOff x="0" y="0"/>
          <a:chExt cx="0" cy="0"/>
        </a:xfrm>
      </p:grpSpPr>
      <p:sp>
        <p:nvSpPr>
          <p:cNvPr id="291" name="Google Shape;291;p53"/>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2" name="Google Shape;292;p53"/>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3" name="Google Shape;293;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4" name="Google Shape;294;p53"/>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5" name="Google Shape;295;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6" name="Google Shape;296;p53"/>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97"/>
        <p:cNvGrpSpPr/>
        <p:nvPr/>
      </p:nvGrpSpPr>
      <p:grpSpPr>
        <a:xfrm>
          <a:off x="0" y="0"/>
          <a:ext cx="0" cy="0"/>
          <a:chOff x="0" y="0"/>
          <a:chExt cx="0" cy="0"/>
        </a:xfrm>
      </p:grpSpPr>
      <p:grpSp>
        <p:nvGrpSpPr>
          <p:cNvPr id="298" name="Google Shape;298;p54"/>
          <p:cNvGrpSpPr/>
          <p:nvPr/>
        </p:nvGrpSpPr>
        <p:grpSpPr>
          <a:xfrm>
            <a:off x="0" y="0"/>
            <a:ext cx="8914102" cy="6858001"/>
            <a:chOff x="0" y="0"/>
            <a:chExt cx="8914102" cy="6858001"/>
          </a:xfrm>
        </p:grpSpPr>
        <p:sp>
          <p:nvSpPr>
            <p:cNvPr id="299" name="Google Shape;299;p5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00" name="Google Shape;300;p5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01" name="Google Shape;301;p54"/>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2" name="Google Shape;302;p5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03"/>
        <p:cNvGrpSpPr/>
        <p:nvPr/>
      </p:nvGrpSpPr>
      <p:grpSpPr>
        <a:xfrm>
          <a:off x="0" y="0"/>
          <a:ext cx="0" cy="0"/>
          <a:chOff x="0" y="0"/>
          <a:chExt cx="0" cy="0"/>
        </a:xfrm>
      </p:grpSpPr>
      <p:sp>
        <p:nvSpPr>
          <p:cNvPr id="304" name="Google Shape;304;p55"/>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05" name="Google Shape;305;p5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6" name="Google Shape;306;p5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07" name="Google Shape;307;p5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08"/>
        <p:cNvGrpSpPr/>
        <p:nvPr/>
      </p:nvGrpSpPr>
      <p:grpSpPr>
        <a:xfrm>
          <a:off x="0" y="0"/>
          <a:ext cx="0" cy="0"/>
          <a:chOff x="0" y="0"/>
          <a:chExt cx="0" cy="0"/>
        </a:xfrm>
      </p:grpSpPr>
      <p:sp>
        <p:nvSpPr>
          <p:cNvPr id="309" name="Google Shape;309;p5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0" name="Google Shape;310;p5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1" name="Google Shape;311;p5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2" name="Google Shape;312;p56"/>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13"/>
        <p:cNvGrpSpPr/>
        <p:nvPr/>
      </p:nvGrpSpPr>
      <p:grpSpPr>
        <a:xfrm>
          <a:off x="0" y="0"/>
          <a:ext cx="0" cy="0"/>
          <a:chOff x="0" y="0"/>
          <a:chExt cx="0" cy="0"/>
        </a:xfrm>
      </p:grpSpPr>
      <p:sp>
        <p:nvSpPr>
          <p:cNvPr id="314" name="Google Shape;314;p57"/>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5" name="Google Shape;315;p57"/>
          <p:cNvSpPr txBox="1">
            <a:spLocks noGrp="1"/>
          </p:cNvSpPr>
          <p:nvPr>
            <p:ph type="body" idx="2"/>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16" name="Google Shape;316;p5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7" name="Google Shape;317;p5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8" name="Google Shape;318;p57"/>
          <p:cNvSpPr txBox="1">
            <a:spLocks noGrp="1"/>
          </p:cNvSpPr>
          <p:nvPr>
            <p:ph type="subTitle" idx="3"/>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9"/>
        <p:cNvGrpSpPr/>
        <p:nvPr/>
      </p:nvGrpSpPr>
      <p:grpSpPr>
        <a:xfrm>
          <a:off x="0" y="0"/>
          <a:ext cx="0" cy="0"/>
          <a:chOff x="0" y="0"/>
          <a:chExt cx="0" cy="0"/>
        </a:xfrm>
      </p:grpSpPr>
      <p:sp>
        <p:nvSpPr>
          <p:cNvPr id="320" name="Google Shape;320;p5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21" name="Google Shape;321;p58"/>
          <p:cNvSpPr txBox="1">
            <a:spLocks noGrp="1"/>
          </p:cNvSpPr>
          <p:nvPr>
            <p:ph type="body" idx="1"/>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2" name="Google Shape;322;p58"/>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3" name="Google Shape;323;p5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24" name="Google Shape;324;p58"/>
          <p:cNvSpPr txBox="1">
            <a:spLocks noGrp="1"/>
          </p:cNvSpPr>
          <p:nvPr>
            <p:ph type="subTitle" idx="2"/>
          </p:nvPr>
        </p:nvSpPr>
        <p:spPr>
          <a:xfrm>
            <a:off x="442912" y="933433"/>
            <a:ext cx="5317808"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5"/>
        <p:cNvGrpSpPr/>
        <p:nvPr/>
      </p:nvGrpSpPr>
      <p:grpSpPr>
        <a:xfrm>
          <a:off x="0" y="0"/>
          <a:ext cx="0" cy="0"/>
          <a:chOff x="0" y="0"/>
          <a:chExt cx="0" cy="0"/>
        </a:xfrm>
      </p:grpSpPr>
      <p:sp>
        <p:nvSpPr>
          <p:cNvPr id="326" name="Google Shape;326;p5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7" name="Google Shape;327;p5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8" name="Google Shape;328;p5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29" name="Google Shape;329;p5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0" name="Google Shape;330;p5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1" name="Google Shape;331;p5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32"/>
        <p:cNvGrpSpPr/>
        <p:nvPr/>
      </p:nvGrpSpPr>
      <p:grpSpPr>
        <a:xfrm>
          <a:off x="0" y="0"/>
          <a:ext cx="0" cy="0"/>
          <a:chOff x="0" y="0"/>
          <a:chExt cx="0" cy="0"/>
        </a:xfrm>
      </p:grpSpPr>
      <p:sp>
        <p:nvSpPr>
          <p:cNvPr id="333" name="Google Shape;333;p6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4" name="Google Shape;334;p6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5" name="Google Shape;335;p6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6" name="Google Shape;336;p6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37" name="Google Shape;337;p6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8" name="Google Shape;338;p6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9" name="Google Shape;339;p6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5"/>
        <p:cNvGrpSpPr/>
        <p:nvPr/>
      </p:nvGrpSpPr>
      <p:grpSpPr>
        <a:xfrm>
          <a:off x="0" y="0"/>
          <a:ext cx="0" cy="0"/>
          <a:chOff x="0" y="0"/>
          <a:chExt cx="0" cy="0"/>
        </a:xfrm>
      </p:grpSpPr>
      <p:sp>
        <p:nvSpPr>
          <p:cNvPr id="46" name="Google Shape;46;p7"/>
          <p:cNvSpPr/>
          <p:nvPr/>
        </p:nvSpPr>
        <p:spPr>
          <a:xfrm>
            <a:off x="6096000" y="0"/>
            <a:ext cx="6096000" cy="4575812"/>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7" name="Google Shape;47;p7"/>
          <p:cNvSpPr/>
          <p:nvPr/>
        </p:nvSpPr>
        <p:spPr>
          <a:xfrm>
            <a:off x="0" y="0"/>
            <a:ext cx="6096000" cy="4575812"/>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 name="Google Shape;48;p7"/>
          <p:cNvSpPr/>
          <p:nvPr/>
        </p:nvSpPr>
        <p:spPr>
          <a:xfrm>
            <a:off x="0" y="4575812"/>
            <a:ext cx="6096000" cy="2282188"/>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7"/>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7"/>
          <p:cNvSpPr txBox="1">
            <a:spLocks noGrp="1"/>
          </p:cNvSpPr>
          <p:nvPr>
            <p:ph type="subTitle" idx="1"/>
          </p:nvPr>
        </p:nvSpPr>
        <p:spPr>
          <a:xfrm>
            <a:off x="442913" y="5101594"/>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1" name="Google Shape;51;p7"/>
          <p:cNvPicPr preferRelativeResize="0"/>
          <p:nvPr/>
        </p:nvPicPr>
        <p:blipFill rotWithShape="1">
          <a:blip r:embed="rId2">
            <a:alphaModFix/>
          </a:blip>
          <a:srcRect/>
          <a:stretch/>
        </p:blipFill>
        <p:spPr>
          <a:xfrm>
            <a:off x="10337737" y="5330952"/>
            <a:ext cx="1636776" cy="135118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40"/>
        <p:cNvGrpSpPr/>
        <p:nvPr/>
      </p:nvGrpSpPr>
      <p:grpSpPr>
        <a:xfrm>
          <a:off x="0" y="0"/>
          <a:ext cx="0" cy="0"/>
          <a:chOff x="0" y="0"/>
          <a:chExt cx="0" cy="0"/>
        </a:xfrm>
      </p:grpSpPr>
      <p:sp>
        <p:nvSpPr>
          <p:cNvPr id="341" name="Google Shape;341;p6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2" name="Google Shape;342;p6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3" name="Google Shape;343;p6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4" name="Google Shape;344;p6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5" name="Google Shape;345;p6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46" name="Google Shape;346;p6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7" name="Google Shape;347;p6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48" name="Google Shape;348;p6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49"/>
        <p:cNvGrpSpPr/>
        <p:nvPr/>
      </p:nvGrpSpPr>
      <p:grpSpPr>
        <a:xfrm>
          <a:off x="0" y="0"/>
          <a:ext cx="0" cy="0"/>
          <a:chOff x="0" y="0"/>
          <a:chExt cx="0" cy="0"/>
        </a:xfrm>
      </p:grpSpPr>
      <p:sp>
        <p:nvSpPr>
          <p:cNvPr id="350" name="Google Shape;350;p6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1" name="Google Shape;351;p6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2" name="Google Shape;352;p6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3" name="Google Shape;353;p6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4" name="Google Shape;354;p6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5" name="Google Shape;355;p6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56" name="Google Shape;356;p6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7" name="Google Shape;357;p6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58" name="Google Shape;358;p62"/>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59"/>
        <p:cNvGrpSpPr/>
        <p:nvPr/>
      </p:nvGrpSpPr>
      <p:grpSpPr>
        <a:xfrm>
          <a:off x="0" y="0"/>
          <a:ext cx="0" cy="0"/>
          <a:chOff x="0" y="0"/>
          <a:chExt cx="0" cy="0"/>
        </a:xfrm>
      </p:grpSpPr>
      <p:sp>
        <p:nvSpPr>
          <p:cNvPr id="360" name="Google Shape;360;p63"/>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1" name="Google Shape;361;p63"/>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2" name="Google Shape;362;p63"/>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3" name="Google Shape;363;p63"/>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4" name="Google Shape;364;p6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5" name="Google Shape;365;p6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66" name="Google Shape;366;p6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67"/>
        <p:cNvGrpSpPr/>
        <p:nvPr/>
      </p:nvGrpSpPr>
      <p:grpSpPr>
        <a:xfrm>
          <a:off x="0" y="0"/>
          <a:ext cx="0" cy="0"/>
          <a:chOff x="0" y="0"/>
          <a:chExt cx="0" cy="0"/>
        </a:xfrm>
      </p:grpSpPr>
      <p:sp>
        <p:nvSpPr>
          <p:cNvPr id="368" name="Google Shape;368;p64"/>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9" name="Google Shape;369;p64"/>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0" name="Google Shape;370;p64"/>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1" name="Google Shape;371;p64"/>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2" name="Google Shape;372;p64"/>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3" name="Google Shape;373;p64"/>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4" name="Google Shape;374;p64"/>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5" name="Google Shape;375;p64"/>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376" name="Google Shape;376;p6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7" name="Google Shape;377;p6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8" name="Google Shape;378;p64"/>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79"/>
        <p:cNvGrpSpPr/>
        <p:nvPr/>
      </p:nvGrpSpPr>
      <p:grpSpPr>
        <a:xfrm>
          <a:off x="0" y="0"/>
          <a:ext cx="0" cy="0"/>
          <a:chOff x="0" y="0"/>
          <a:chExt cx="0" cy="0"/>
        </a:xfrm>
      </p:grpSpPr>
      <p:sp>
        <p:nvSpPr>
          <p:cNvPr id="380" name="Google Shape;380;p65"/>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81" name="Google Shape;381;p6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2" name="Google Shape;382;p6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3" name="Google Shape;383;p6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384"/>
        <p:cNvGrpSpPr/>
        <p:nvPr/>
      </p:nvGrpSpPr>
      <p:grpSpPr>
        <a:xfrm>
          <a:off x="0" y="0"/>
          <a:ext cx="0" cy="0"/>
          <a:chOff x="0" y="0"/>
          <a:chExt cx="0" cy="0"/>
        </a:xfrm>
      </p:grpSpPr>
      <p:sp>
        <p:nvSpPr>
          <p:cNvPr id="385" name="Google Shape;385;p66"/>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6"/>
        <p:cNvGrpSpPr/>
        <p:nvPr/>
      </p:nvGrpSpPr>
      <p:grpSpPr>
        <a:xfrm>
          <a:off x="0" y="0"/>
          <a:ext cx="0" cy="0"/>
          <a:chOff x="0" y="0"/>
          <a:chExt cx="0" cy="0"/>
        </a:xfrm>
      </p:grpSpPr>
      <p:sp>
        <p:nvSpPr>
          <p:cNvPr id="387" name="Google Shape;387;p6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395"/>
        <p:cNvGrpSpPr/>
        <p:nvPr/>
      </p:nvGrpSpPr>
      <p:grpSpPr>
        <a:xfrm>
          <a:off x="0" y="0"/>
          <a:ext cx="0" cy="0"/>
          <a:chOff x="0" y="0"/>
          <a:chExt cx="0" cy="0"/>
        </a:xfrm>
      </p:grpSpPr>
      <p:sp>
        <p:nvSpPr>
          <p:cNvPr id="396" name="Google Shape;396;p69"/>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7" name="Google Shape;397;p69"/>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8" name="Google Shape;398;p69"/>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9" name="Google Shape;399;p6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0" name="Google Shape;400;p69"/>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1" name="Google Shape;401;p6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402"/>
        <p:cNvGrpSpPr/>
        <p:nvPr/>
      </p:nvGrpSpPr>
      <p:grpSpPr>
        <a:xfrm>
          <a:off x="0" y="0"/>
          <a:ext cx="0" cy="0"/>
          <a:chOff x="0" y="0"/>
          <a:chExt cx="0" cy="0"/>
        </a:xfrm>
      </p:grpSpPr>
      <p:sp>
        <p:nvSpPr>
          <p:cNvPr id="403" name="Google Shape;403;p70"/>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4" name="Google Shape;404;p70"/>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5" name="Google Shape;405;p70"/>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6" name="Google Shape;406;p7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7" name="Google Shape;407;p70"/>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8" name="Google Shape;408;p7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409"/>
        <p:cNvGrpSpPr/>
        <p:nvPr/>
      </p:nvGrpSpPr>
      <p:grpSpPr>
        <a:xfrm>
          <a:off x="0" y="0"/>
          <a:ext cx="0" cy="0"/>
          <a:chOff x="0" y="0"/>
          <a:chExt cx="0" cy="0"/>
        </a:xfrm>
      </p:grpSpPr>
      <p:sp>
        <p:nvSpPr>
          <p:cNvPr id="410" name="Google Shape;410;p71"/>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1" name="Google Shape;411;p71"/>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412" name="Google Shape;412;p71"/>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3" name="Google Shape;413;p71"/>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4" name="Google Shape;414;p71"/>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5" name="Google Shape;415;p71"/>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
        <p:cNvGrpSpPr/>
        <p:nvPr/>
      </p:nvGrpSpPr>
      <p:grpSpPr>
        <a:xfrm>
          <a:off x="0" y="0"/>
          <a:ext cx="0" cy="0"/>
          <a:chOff x="0" y="0"/>
          <a:chExt cx="0" cy="0"/>
        </a:xfrm>
      </p:grpSpPr>
      <p:sp>
        <p:nvSpPr>
          <p:cNvPr id="53" name="Google Shape;53;p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54" name="Google Shape;54;p8"/>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8"/>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8"/>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8" name="Google Shape;58;p8"/>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416"/>
        <p:cNvGrpSpPr/>
        <p:nvPr/>
      </p:nvGrpSpPr>
      <p:grpSpPr>
        <a:xfrm>
          <a:off x="0" y="0"/>
          <a:ext cx="0" cy="0"/>
          <a:chOff x="0" y="0"/>
          <a:chExt cx="0" cy="0"/>
        </a:xfrm>
      </p:grpSpPr>
      <p:sp>
        <p:nvSpPr>
          <p:cNvPr id="417" name="Google Shape;417;p72"/>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8" name="Google Shape;418;p7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9" name="Google Shape;419;p72"/>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20"/>
        <p:cNvGrpSpPr/>
        <p:nvPr/>
      </p:nvGrpSpPr>
      <p:grpSpPr>
        <a:xfrm>
          <a:off x="0" y="0"/>
          <a:ext cx="0" cy="0"/>
          <a:chOff x="0" y="0"/>
          <a:chExt cx="0" cy="0"/>
        </a:xfrm>
      </p:grpSpPr>
      <p:sp>
        <p:nvSpPr>
          <p:cNvPr id="421" name="Google Shape;421;p7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2" name="Google Shape;422;p73"/>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23" name="Google Shape;423;p7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24"/>
        <p:cNvGrpSpPr/>
        <p:nvPr/>
      </p:nvGrpSpPr>
      <p:grpSpPr>
        <a:xfrm>
          <a:off x="0" y="0"/>
          <a:ext cx="0" cy="0"/>
          <a:chOff x="0" y="0"/>
          <a:chExt cx="0" cy="0"/>
        </a:xfrm>
      </p:grpSpPr>
      <p:sp>
        <p:nvSpPr>
          <p:cNvPr id="425" name="Google Shape;425;p74"/>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6" name="Google Shape;426;p74"/>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7" name="Google Shape;427;p74"/>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8" name="Google Shape;428;p74"/>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9" name="Google Shape;429;p74"/>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30" name="Google Shape;430;p74"/>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31"/>
        <p:cNvGrpSpPr/>
        <p:nvPr/>
      </p:nvGrpSpPr>
      <p:grpSpPr>
        <a:xfrm>
          <a:off x="0" y="0"/>
          <a:ext cx="0" cy="0"/>
          <a:chOff x="0" y="0"/>
          <a:chExt cx="0" cy="0"/>
        </a:xfrm>
      </p:grpSpPr>
      <p:sp>
        <p:nvSpPr>
          <p:cNvPr id="432" name="Google Shape;432;p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33" name="Google Shape;433;p75"/>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4" name="Google Shape;434;p75"/>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5" name="Google Shape;435;p75"/>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36" name="Google Shape;436;p75"/>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37" name="Google Shape;437;p7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438"/>
        <p:cNvGrpSpPr/>
        <p:nvPr/>
      </p:nvGrpSpPr>
      <p:grpSpPr>
        <a:xfrm>
          <a:off x="0" y="0"/>
          <a:ext cx="0" cy="0"/>
          <a:chOff x="0" y="0"/>
          <a:chExt cx="0" cy="0"/>
        </a:xfrm>
      </p:grpSpPr>
      <p:grpSp>
        <p:nvGrpSpPr>
          <p:cNvPr id="439" name="Google Shape;439;p76"/>
          <p:cNvGrpSpPr/>
          <p:nvPr/>
        </p:nvGrpSpPr>
        <p:grpSpPr>
          <a:xfrm>
            <a:off x="-1" y="-1"/>
            <a:ext cx="12191893" cy="6857975"/>
            <a:chOff x="-1" y="-1"/>
            <a:chExt cx="12191893" cy="6857975"/>
          </a:xfrm>
        </p:grpSpPr>
        <p:grpSp>
          <p:nvGrpSpPr>
            <p:cNvPr id="440" name="Google Shape;440;p76"/>
            <p:cNvGrpSpPr/>
            <p:nvPr/>
          </p:nvGrpSpPr>
          <p:grpSpPr>
            <a:xfrm>
              <a:off x="-1" y="-1"/>
              <a:ext cx="12191893" cy="6857975"/>
              <a:chOff x="152400" y="152400"/>
              <a:chExt cx="12196772" cy="6862779"/>
            </a:xfrm>
          </p:grpSpPr>
          <p:sp>
            <p:nvSpPr>
              <p:cNvPr id="441" name="Google Shape;441;p76"/>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2" name="Google Shape;442;p76"/>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443" name="Google Shape;443;p7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44" name="Google Shape;444;p76"/>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445" name="Google Shape;445;p76"/>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446"/>
        <p:cNvGrpSpPr/>
        <p:nvPr/>
      </p:nvGrpSpPr>
      <p:grpSpPr>
        <a:xfrm>
          <a:off x="0" y="0"/>
          <a:ext cx="0" cy="0"/>
          <a:chOff x="0" y="0"/>
          <a:chExt cx="0" cy="0"/>
        </a:xfrm>
      </p:grpSpPr>
      <p:grpSp>
        <p:nvGrpSpPr>
          <p:cNvPr id="447" name="Google Shape;447;p77"/>
          <p:cNvGrpSpPr/>
          <p:nvPr/>
        </p:nvGrpSpPr>
        <p:grpSpPr>
          <a:xfrm>
            <a:off x="0" y="0"/>
            <a:ext cx="12192000" cy="6858000"/>
            <a:chOff x="0" y="0"/>
            <a:chExt cx="12192000" cy="6858000"/>
          </a:xfrm>
        </p:grpSpPr>
        <p:sp>
          <p:nvSpPr>
            <p:cNvPr id="448" name="Google Shape;448;p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9" name="Google Shape;449;p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450" name="Google Shape;450;p77"/>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51" name="Google Shape;451;p77"/>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452"/>
        <p:cNvGrpSpPr/>
        <p:nvPr/>
      </p:nvGrpSpPr>
      <p:grpSpPr>
        <a:xfrm>
          <a:off x="0" y="0"/>
          <a:ext cx="0" cy="0"/>
          <a:chOff x="0" y="0"/>
          <a:chExt cx="0" cy="0"/>
        </a:xfrm>
      </p:grpSpPr>
      <p:sp>
        <p:nvSpPr>
          <p:cNvPr id="453" name="Google Shape;453;p78"/>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4" name="Google Shape;454;p78"/>
          <p:cNvGrpSpPr/>
          <p:nvPr/>
        </p:nvGrpSpPr>
        <p:grpSpPr>
          <a:xfrm>
            <a:off x="0" y="0"/>
            <a:ext cx="12192000" cy="6858000"/>
            <a:chOff x="0" y="0"/>
            <a:chExt cx="12192000" cy="6858000"/>
          </a:xfrm>
        </p:grpSpPr>
        <p:sp>
          <p:nvSpPr>
            <p:cNvPr id="455" name="Google Shape;455;p7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6" name="Google Shape;456;p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57" name="Google Shape;457;p78"/>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8" name="Google Shape;458;p78"/>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459"/>
        <p:cNvGrpSpPr/>
        <p:nvPr/>
      </p:nvGrpSpPr>
      <p:grpSpPr>
        <a:xfrm>
          <a:off x="0" y="0"/>
          <a:ext cx="0" cy="0"/>
          <a:chOff x="0" y="0"/>
          <a:chExt cx="0" cy="0"/>
        </a:xfrm>
      </p:grpSpPr>
      <p:sp>
        <p:nvSpPr>
          <p:cNvPr id="460" name="Google Shape;460;p79"/>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61" name="Google Shape;461;p79"/>
          <p:cNvGrpSpPr/>
          <p:nvPr/>
        </p:nvGrpSpPr>
        <p:grpSpPr>
          <a:xfrm>
            <a:off x="0" y="0"/>
            <a:ext cx="12192000" cy="6858000"/>
            <a:chOff x="0" y="0"/>
            <a:chExt cx="12192000" cy="6858000"/>
          </a:xfrm>
        </p:grpSpPr>
        <p:sp>
          <p:nvSpPr>
            <p:cNvPr id="462" name="Google Shape;462;p7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3" name="Google Shape;463;p7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4" name="Google Shape;464;p79"/>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5" name="Google Shape;465;p79"/>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466"/>
        <p:cNvGrpSpPr/>
        <p:nvPr/>
      </p:nvGrpSpPr>
      <p:grpSpPr>
        <a:xfrm>
          <a:off x="0" y="0"/>
          <a:ext cx="0" cy="0"/>
          <a:chOff x="0" y="0"/>
          <a:chExt cx="0" cy="0"/>
        </a:xfrm>
      </p:grpSpPr>
      <p:grpSp>
        <p:nvGrpSpPr>
          <p:cNvPr id="467" name="Google Shape;467;p80"/>
          <p:cNvGrpSpPr/>
          <p:nvPr/>
        </p:nvGrpSpPr>
        <p:grpSpPr>
          <a:xfrm>
            <a:off x="0" y="0"/>
            <a:ext cx="8914102" cy="6858001"/>
            <a:chOff x="0" y="0"/>
            <a:chExt cx="8914102" cy="6858001"/>
          </a:xfrm>
        </p:grpSpPr>
        <p:sp>
          <p:nvSpPr>
            <p:cNvPr id="468" name="Google Shape;468;p8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9" name="Google Shape;469;p8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0" name="Google Shape;470;p80"/>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1" name="Google Shape;471;p80"/>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472"/>
        <p:cNvGrpSpPr/>
        <p:nvPr/>
      </p:nvGrpSpPr>
      <p:grpSpPr>
        <a:xfrm>
          <a:off x="0" y="0"/>
          <a:ext cx="0" cy="0"/>
          <a:chOff x="0" y="0"/>
          <a:chExt cx="0" cy="0"/>
        </a:xfrm>
      </p:grpSpPr>
      <p:grpSp>
        <p:nvGrpSpPr>
          <p:cNvPr id="473" name="Google Shape;473;p81"/>
          <p:cNvGrpSpPr/>
          <p:nvPr/>
        </p:nvGrpSpPr>
        <p:grpSpPr>
          <a:xfrm>
            <a:off x="0" y="0"/>
            <a:ext cx="8914102" cy="6858001"/>
            <a:chOff x="0" y="0"/>
            <a:chExt cx="8914102" cy="6858001"/>
          </a:xfrm>
        </p:grpSpPr>
        <p:sp>
          <p:nvSpPr>
            <p:cNvPr id="474" name="Google Shape;474;p8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5" name="Google Shape;475;p8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6" name="Google Shape;476;p81"/>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7" name="Google Shape;477;p8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9"/>
        <p:cNvGrpSpPr/>
        <p:nvPr/>
      </p:nvGrpSpPr>
      <p:grpSpPr>
        <a:xfrm>
          <a:off x="0" y="0"/>
          <a:ext cx="0" cy="0"/>
          <a:chOff x="0" y="0"/>
          <a:chExt cx="0" cy="0"/>
        </a:xfrm>
      </p:grpSpPr>
      <p:grpSp>
        <p:nvGrpSpPr>
          <p:cNvPr id="60" name="Google Shape;60;p9"/>
          <p:cNvGrpSpPr/>
          <p:nvPr/>
        </p:nvGrpSpPr>
        <p:grpSpPr>
          <a:xfrm>
            <a:off x="0" y="0"/>
            <a:ext cx="12192000" cy="6858000"/>
            <a:chOff x="0" y="0"/>
            <a:chExt cx="12192000" cy="6858000"/>
          </a:xfrm>
        </p:grpSpPr>
        <p:grpSp>
          <p:nvGrpSpPr>
            <p:cNvPr id="61" name="Google Shape;61;p9"/>
            <p:cNvGrpSpPr/>
            <p:nvPr/>
          </p:nvGrpSpPr>
          <p:grpSpPr>
            <a:xfrm>
              <a:off x="0" y="0"/>
              <a:ext cx="12192000" cy="6858000"/>
              <a:chOff x="152400" y="152400"/>
              <a:chExt cx="12196764" cy="6862763"/>
            </a:xfrm>
          </p:grpSpPr>
          <p:sp>
            <p:nvSpPr>
              <p:cNvPr id="62" name="Google Shape;62;p9"/>
              <p:cNvSpPr/>
              <p:nvPr/>
            </p:nvSpPr>
            <p:spPr>
              <a:xfrm>
                <a:off x="152400" y="3775075"/>
                <a:ext cx="9142413" cy="777875"/>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
              <p:cNvSpPr/>
              <p:nvPr/>
            </p:nvSpPr>
            <p:spPr>
              <a:xfrm>
                <a:off x="152400" y="152400"/>
                <a:ext cx="12196764" cy="6862763"/>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64" name="Google Shape;64;p9"/>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65" name="Google Shape;65;p9"/>
          <p:cNvSpPr txBox="1">
            <a:spLocks noGrp="1"/>
          </p:cNvSpPr>
          <p:nvPr>
            <p:ph type="subTitle" idx="1"/>
          </p:nvPr>
        </p:nvSpPr>
        <p:spPr>
          <a:xfrm>
            <a:off x="442914" y="3713607"/>
            <a:ext cx="5473699" cy="592074"/>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6" name="Google Shape;66;p9"/>
          <p:cNvSpPr txBox="1">
            <a:spLocks noGrp="1"/>
          </p:cNvSpPr>
          <p:nvPr>
            <p:ph type="ctrTitle"/>
          </p:nvPr>
        </p:nvSpPr>
        <p:spPr>
          <a:xfrm>
            <a:off x="442914" y="428623"/>
            <a:ext cx="7418386"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478"/>
        <p:cNvGrpSpPr/>
        <p:nvPr/>
      </p:nvGrpSpPr>
      <p:grpSpPr>
        <a:xfrm>
          <a:off x="0" y="0"/>
          <a:ext cx="0" cy="0"/>
          <a:chOff x="0" y="0"/>
          <a:chExt cx="0" cy="0"/>
        </a:xfrm>
      </p:grpSpPr>
      <p:grpSp>
        <p:nvGrpSpPr>
          <p:cNvPr id="479" name="Google Shape;479;p82"/>
          <p:cNvGrpSpPr/>
          <p:nvPr/>
        </p:nvGrpSpPr>
        <p:grpSpPr>
          <a:xfrm>
            <a:off x="0" y="0"/>
            <a:ext cx="8914102" cy="6858001"/>
            <a:chOff x="0" y="0"/>
            <a:chExt cx="8914102" cy="6858001"/>
          </a:xfrm>
        </p:grpSpPr>
        <p:sp>
          <p:nvSpPr>
            <p:cNvPr id="480" name="Google Shape;480;p8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81" name="Google Shape;481;p8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82" name="Google Shape;482;p82"/>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3" name="Google Shape;483;p82"/>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484"/>
        <p:cNvGrpSpPr/>
        <p:nvPr/>
      </p:nvGrpSpPr>
      <p:grpSpPr>
        <a:xfrm>
          <a:off x="0" y="0"/>
          <a:ext cx="0" cy="0"/>
          <a:chOff x="0" y="0"/>
          <a:chExt cx="0" cy="0"/>
        </a:xfrm>
      </p:grpSpPr>
      <p:sp>
        <p:nvSpPr>
          <p:cNvPr id="485" name="Google Shape;485;p83"/>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486" name="Google Shape;486;p83"/>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7" name="Google Shape;487;p83"/>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88" name="Google Shape;488;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9" name="Google Shape;489;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90" name="Google Shape;490;p8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91"/>
        <p:cNvGrpSpPr/>
        <p:nvPr/>
      </p:nvGrpSpPr>
      <p:grpSpPr>
        <a:xfrm>
          <a:off x="0" y="0"/>
          <a:ext cx="0" cy="0"/>
          <a:chOff x="0" y="0"/>
          <a:chExt cx="0" cy="0"/>
        </a:xfrm>
      </p:grpSpPr>
      <p:sp>
        <p:nvSpPr>
          <p:cNvPr id="492" name="Google Shape;492;p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3" name="Google Shape;493;p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494"/>
        <p:cNvGrpSpPr/>
        <p:nvPr/>
      </p:nvGrpSpPr>
      <p:grpSpPr>
        <a:xfrm>
          <a:off x="0" y="0"/>
          <a:ext cx="0" cy="0"/>
          <a:chOff x="0" y="0"/>
          <a:chExt cx="0" cy="0"/>
        </a:xfrm>
      </p:grpSpPr>
      <p:sp>
        <p:nvSpPr>
          <p:cNvPr id="495" name="Google Shape;495;p85"/>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6" name="Google Shape;496;p85"/>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497"/>
        <p:cNvGrpSpPr/>
        <p:nvPr/>
      </p:nvGrpSpPr>
      <p:grpSpPr>
        <a:xfrm>
          <a:off x="0" y="0"/>
          <a:ext cx="0" cy="0"/>
          <a:chOff x="0" y="0"/>
          <a:chExt cx="0" cy="0"/>
        </a:xfrm>
      </p:grpSpPr>
      <p:sp>
        <p:nvSpPr>
          <p:cNvPr id="498" name="Google Shape;498;p86"/>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9" name="Google Shape;499;p86"/>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500"/>
        <p:cNvGrpSpPr/>
        <p:nvPr/>
      </p:nvGrpSpPr>
      <p:grpSpPr>
        <a:xfrm>
          <a:off x="0" y="0"/>
          <a:ext cx="0" cy="0"/>
          <a:chOff x="0" y="0"/>
          <a:chExt cx="0" cy="0"/>
        </a:xfrm>
      </p:grpSpPr>
      <p:sp>
        <p:nvSpPr>
          <p:cNvPr id="501" name="Google Shape;501;p8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02" name="Google Shape;502;p8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503"/>
        <p:cNvGrpSpPr/>
        <p:nvPr/>
      </p:nvGrpSpPr>
      <p:grpSpPr>
        <a:xfrm>
          <a:off x="0" y="0"/>
          <a:ext cx="0" cy="0"/>
          <a:chOff x="0" y="0"/>
          <a:chExt cx="0" cy="0"/>
        </a:xfrm>
      </p:grpSpPr>
      <p:sp>
        <p:nvSpPr>
          <p:cNvPr id="504" name="Google Shape;504;p88"/>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505"/>
        <p:cNvGrpSpPr/>
        <p:nvPr/>
      </p:nvGrpSpPr>
      <p:grpSpPr>
        <a:xfrm>
          <a:off x="0" y="0"/>
          <a:ext cx="0" cy="0"/>
          <a:chOff x="0" y="0"/>
          <a:chExt cx="0" cy="0"/>
        </a:xfrm>
      </p:grpSpPr>
      <p:sp>
        <p:nvSpPr>
          <p:cNvPr id="506" name="Google Shape;506;p89"/>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507"/>
        <p:cNvGrpSpPr/>
        <p:nvPr/>
      </p:nvGrpSpPr>
      <p:grpSpPr>
        <a:xfrm>
          <a:off x="0" y="0"/>
          <a:ext cx="0" cy="0"/>
          <a:chOff x="0" y="0"/>
          <a:chExt cx="0" cy="0"/>
        </a:xfrm>
      </p:grpSpPr>
      <p:sp>
        <p:nvSpPr>
          <p:cNvPr id="508" name="Google Shape;508;p9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509"/>
        <p:cNvGrpSpPr/>
        <p:nvPr/>
      </p:nvGrpSpPr>
      <p:grpSpPr>
        <a:xfrm>
          <a:off x="0" y="0"/>
          <a:ext cx="0" cy="0"/>
          <a:chOff x="0" y="0"/>
          <a:chExt cx="0" cy="0"/>
        </a:xfrm>
      </p:grpSpPr>
      <p:sp>
        <p:nvSpPr>
          <p:cNvPr id="510" name="Google Shape;510;p91"/>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11" name="Google Shape;511;p91"/>
          <p:cNvSpPr/>
          <p:nvPr/>
        </p:nvSpPr>
        <p:spPr>
          <a:xfrm rot="10800000">
            <a:off x="442912"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2" name="Google Shape;512;p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67"/>
        <p:cNvGrpSpPr/>
        <p:nvPr/>
      </p:nvGrpSpPr>
      <p:grpSpPr>
        <a:xfrm>
          <a:off x="0" y="0"/>
          <a:ext cx="0" cy="0"/>
          <a:chOff x="0" y="0"/>
          <a:chExt cx="0" cy="0"/>
        </a:xfrm>
      </p:grpSpPr>
      <p:grpSp>
        <p:nvGrpSpPr>
          <p:cNvPr id="68" name="Google Shape;68;p10"/>
          <p:cNvGrpSpPr/>
          <p:nvPr/>
        </p:nvGrpSpPr>
        <p:grpSpPr>
          <a:xfrm>
            <a:off x="0" y="0"/>
            <a:ext cx="12192000" cy="6858000"/>
            <a:chOff x="0" y="0"/>
            <a:chExt cx="12192000" cy="6858000"/>
          </a:xfrm>
        </p:grpSpPr>
        <p:sp>
          <p:nvSpPr>
            <p:cNvPr id="69" name="Google Shape;69;p10"/>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10"/>
            <p:cNvPicPr preferRelativeResize="0"/>
            <p:nvPr/>
          </p:nvPicPr>
          <p:blipFill rotWithShape="1">
            <a:blip r:embed="rId2">
              <a:alphaModFix/>
            </a:blip>
            <a:srcRect/>
            <a:stretch/>
          </p:blipFill>
          <p:spPr>
            <a:xfrm>
              <a:off x="185139" y="5330952"/>
              <a:ext cx="1636776" cy="1351185"/>
            </a:xfrm>
            <a:prstGeom prst="rect">
              <a:avLst/>
            </a:prstGeom>
            <a:noFill/>
            <a:ln>
              <a:noFill/>
            </a:ln>
          </p:spPr>
        </p:pic>
      </p:grpSp>
      <p:sp>
        <p:nvSpPr>
          <p:cNvPr id="71" name="Google Shape;71;p10"/>
          <p:cNvSpPr txBox="1">
            <a:spLocks noGrp="1"/>
          </p:cNvSpPr>
          <p:nvPr>
            <p:ph type="subTitle" idx="1"/>
          </p:nvPr>
        </p:nvSpPr>
        <p:spPr>
          <a:xfrm>
            <a:off x="442913" y="3713607"/>
            <a:ext cx="5473700" cy="59422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ctrTitle"/>
          </p:nvPr>
        </p:nvSpPr>
        <p:spPr>
          <a:xfrm>
            <a:off x="442912" y="428623"/>
            <a:ext cx="7418387"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513"/>
        <p:cNvGrpSpPr/>
        <p:nvPr/>
      </p:nvGrpSpPr>
      <p:grpSpPr>
        <a:xfrm>
          <a:off x="0" y="0"/>
          <a:ext cx="0" cy="0"/>
          <a:chOff x="0" y="0"/>
          <a:chExt cx="0" cy="0"/>
        </a:xfrm>
      </p:grpSpPr>
      <p:sp>
        <p:nvSpPr>
          <p:cNvPr id="514" name="Google Shape;514;p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5" name="Google Shape;515;p92"/>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16" name="Google Shape;516;p92"/>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7" name="Google Shape;517;p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8" name="Google Shape;518;p9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519"/>
        <p:cNvGrpSpPr/>
        <p:nvPr/>
      </p:nvGrpSpPr>
      <p:grpSpPr>
        <a:xfrm>
          <a:off x="0" y="0"/>
          <a:ext cx="0" cy="0"/>
          <a:chOff x="0" y="0"/>
          <a:chExt cx="0" cy="0"/>
        </a:xfrm>
      </p:grpSpPr>
      <p:sp>
        <p:nvSpPr>
          <p:cNvPr id="520" name="Google Shape;520;p93"/>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21" name="Google Shape;521;p93"/>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22" name="Google Shape;522;p93"/>
          <p:cNvSpPr/>
          <p:nvPr/>
        </p:nvSpPr>
        <p:spPr>
          <a:xfrm rot="10800000">
            <a:off x="442912"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3" name="Google Shape;523;p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524"/>
        <p:cNvGrpSpPr/>
        <p:nvPr/>
      </p:nvGrpSpPr>
      <p:grpSpPr>
        <a:xfrm>
          <a:off x="0" y="0"/>
          <a:ext cx="0" cy="0"/>
          <a:chOff x="0" y="0"/>
          <a:chExt cx="0" cy="0"/>
        </a:xfrm>
      </p:grpSpPr>
      <p:sp>
        <p:nvSpPr>
          <p:cNvPr id="525" name="Google Shape;525;p9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6" name="Google Shape;526;p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7" name="Google Shape;527;p9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528" name="Google Shape;528;p94"/>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529"/>
        <p:cNvGrpSpPr/>
        <p:nvPr/>
      </p:nvGrpSpPr>
      <p:grpSpPr>
        <a:xfrm>
          <a:off x="0" y="0"/>
          <a:ext cx="0" cy="0"/>
          <a:chOff x="0" y="0"/>
          <a:chExt cx="0" cy="0"/>
        </a:xfrm>
      </p:grpSpPr>
      <p:sp>
        <p:nvSpPr>
          <p:cNvPr id="530" name="Google Shape;530;p9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1" name="Google Shape;531;p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2" name="Google Shape;532;p9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533" name="Google Shape;533;p95"/>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534"/>
        <p:cNvGrpSpPr/>
        <p:nvPr/>
      </p:nvGrpSpPr>
      <p:grpSpPr>
        <a:xfrm>
          <a:off x="0" y="0"/>
          <a:ext cx="0" cy="0"/>
          <a:chOff x="0" y="0"/>
          <a:chExt cx="0" cy="0"/>
        </a:xfrm>
      </p:grpSpPr>
      <p:sp>
        <p:nvSpPr>
          <p:cNvPr id="535" name="Google Shape;535;p96"/>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6" name="Google Shape;536;p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7" name="Google Shape;537;p9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
        <p:nvSpPr>
          <p:cNvPr id="538" name="Google Shape;538;p96"/>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539"/>
        <p:cNvGrpSpPr/>
        <p:nvPr/>
      </p:nvGrpSpPr>
      <p:grpSpPr>
        <a:xfrm>
          <a:off x="0" y="0"/>
          <a:ext cx="0" cy="0"/>
          <a:chOff x="0" y="0"/>
          <a:chExt cx="0" cy="0"/>
        </a:xfrm>
      </p:grpSpPr>
      <p:sp>
        <p:nvSpPr>
          <p:cNvPr id="540" name="Google Shape;540;p97"/>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41" name="Google Shape;541;p97"/>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2" name="Google Shape;542;p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43" name="Google Shape;543;p9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544"/>
        <p:cNvGrpSpPr/>
        <p:nvPr/>
      </p:nvGrpSpPr>
      <p:grpSpPr>
        <a:xfrm>
          <a:off x="0" y="0"/>
          <a:ext cx="0" cy="0"/>
          <a:chOff x="0" y="0"/>
          <a:chExt cx="0" cy="0"/>
        </a:xfrm>
      </p:grpSpPr>
      <p:sp>
        <p:nvSpPr>
          <p:cNvPr id="545" name="Google Shape;545;p9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46" name="Google Shape;546;p98"/>
          <p:cNvSpPr/>
          <p:nvPr/>
        </p:nvSpPr>
        <p:spPr>
          <a:xfrm rot="10800000">
            <a:off x="442912"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7" name="Google Shape;547;p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8"/>
        <p:cNvGrpSpPr/>
        <p:nvPr/>
      </p:nvGrpSpPr>
      <p:grpSpPr>
        <a:xfrm>
          <a:off x="0" y="0"/>
          <a:ext cx="0" cy="0"/>
          <a:chOff x="0" y="0"/>
          <a:chExt cx="0" cy="0"/>
        </a:xfrm>
      </p:grpSpPr>
      <p:sp>
        <p:nvSpPr>
          <p:cNvPr id="549" name="Google Shape;549;p9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0" name="Google Shape;550;p99"/>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1" name="Google Shape;551;p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552"/>
        <p:cNvGrpSpPr/>
        <p:nvPr/>
      </p:nvGrpSpPr>
      <p:grpSpPr>
        <a:xfrm>
          <a:off x="0" y="0"/>
          <a:ext cx="0" cy="0"/>
          <a:chOff x="0" y="0"/>
          <a:chExt cx="0" cy="0"/>
        </a:xfrm>
      </p:grpSpPr>
      <p:sp>
        <p:nvSpPr>
          <p:cNvPr id="553" name="Google Shape;553;p10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4" name="Google Shape;554;p100"/>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5" name="Google Shape;555;p10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56" name="Google Shape;556;p10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557"/>
        <p:cNvGrpSpPr/>
        <p:nvPr/>
      </p:nvGrpSpPr>
      <p:grpSpPr>
        <a:xfrm>
          <a:off x="0" y="0"/>
          <a:ext cx="0" cy="0"/>
          <a:chOff x="0" y="0"/>
          <a:chExt cx="0" cy="0"/>
        </a:xfrm>
      </p:grpSpPr>
      <p:sp>
        <p:nvSpPr>
          <p:cNvPr id="558" name="Google Shape;558;p101"/>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9" name="Google Shape;559;p10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0" name="Google Shape;560;p1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63" Type="http://schemas.openxmlformats.org/officeDocument/2006/relationships/slideLayout" Target="../slideLayouts/slideLayout12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66" Type="http://schemas.openxmlformats.org/officeDocument/2006/relationships/slideLayout" Target="../slideLayouts/slideLayout132.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61" Type="http://schemas.openxmlformats.org/officeDocument/2006/relationships/slideLayout" Target="../slideLayouts/slideLayout127.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theme" Target="../theme/theme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9" Type="http://schemas.openxmlformats.org/officeDocument/2006/relationships/slideLayout" Target="../slideLayouts/slideLayout171.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63" Type="http://schemas.openxmlformats.org/officeDocument/2006/relationships/slideLayout" Target="../slideLayouts/slideLayout19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53" Type="http://schemas.openxmlformats.org/officeDocument/2006/relationships/slideLayout" Target="../slideLayouts/slideLayout185.xml"/><Relationship Id="rId58" Type="http://schemas.openxmlformats.org/officeDocument/2006/relationships/slideLayout" Target="../slideLayouts/slideLayout190.xml"/><Relationship Id="rId66" Type="http://schemas.openxmlformats.org/officeDocument/2006/relationships/slideLayout" Target="../slideLayouts/slideLayout198.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61" Type="http://schemas.openxmlformats.org/officeDocument/2006/relationships/slideLayout" Target="../slideLayouts/slideLayout193.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 Id="rId60" Type="http://schemas.openxmlformats.org/officeDocument/2006/relationships/slideLayout" Target="../slideLayouts/slideLayout192.xml"/><Relationship Id="rId65" Type="http://schemas.openxmlformats.org/officeDocument/2006/relationships/slideLayout" Target="../slideLayouts/slideLayout197.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56" Type="http://schemas.openxmlformats.org/officeDocument/2006/relationships/slideLayout" Target="../slideLayouts/slideLayout188.xml"/><Relationship Id="rId64" Type="http://schemas.openxmlformats.org/officeDocument/2006/relationships/slideLayout" Target="../slideLayouts/slideLayout196.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3" Type="http://schemas.openxmlformats.org/officeDocument/2006/relationships/slideLayout" Target="../slideLayouts/slideLayout135.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59" Type="http://schemas.openxmlformats.org/officeDocument/2006/relationships/slideLayout" Target="../slideLayouts/slideLayout191.xml"/><Relationship Id="rId67" Type="http://schemas.openxmlformats.org/officeDocument/2006/relationships/theme" Target="../theme/theme3.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62" Type="http://schemas.openxmlformats.org/officeDocument/2006/relationships/slideLayout" Target="../slideLayouts/slideLayout1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14" name="Google Shape;14;p1"/>
          <p:cNvSpPr txBox="1"/>
          <p:nvPr/>
        </p:nvSpPr>
        <p:spPr>
          <a:xfrm>
            <a:off x="442913" y="635508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solidFill>
                  <a:schemeClr val="dk1"/>
                </a:solidFill>
              </a:rPr>
              <a:t>Falkenberg kommun - God ekonomisk hushållning per 2023-08-31</a:t>
            </a:r>
            <a:endParaRPr/>
          </a:p>
        </p:txBody>
      </p:sp>
      <p:sp>
        <p:nvSpPr>
          <p:cNvPr id="15" name="Google Shape;15;p1"/>
          <p:cNvSpPr txBox="1"/>
          <p:nvPr/>
        </p:nvSpPr>
        <p:spPr>
          <a:xfrm>
            <a:off x="8218488" y="6355080"/>
            <a:ext cx="3530600" cy="13716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Oktober -2023</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8"/>
        <p:cNvGrpSpPr/>
        <p:nvPr/>
      </p:nvGrpSpPr>
      <p:grpSpPr>
        <a:xfrm>
          <a:off x="0" y="0"/>
          <a:ext cx="0" cy="0"/>
          <a:chOff x="0" y="0"/>
          <a:chExt cx="0" cy="0"/>
        </a:xfrm>
      </p:grpSpPr>
      <p:sp>
        <p:nvSpPr>
          <p:cNvPr id="389" name="Google Shape;389;p6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0" name="Google Shape;390;p68"/>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91" name="Google Shape;391;p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92" name="Google Shape;392;p6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393" name="Google Shape;393;p68"/>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Presentation Title [View &gt; Master and edit/delete on very top slide master]</a:t>
            </a:r>
            <a:endParaRPr/>
          </a:p>
        </p:txBody>
      </p:sp>
      <p:sp>
        <p:nvSpPr>
          <p:cNvPr id="394" name="Google Shape;394;p68"/>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b="0" i="0" u="none" strike="noStrike" cap="none">
                <a:solidFill>
                  <a:schemeClr val="dk1"/>
                </a:solidFill>
                <a:latin typeface="Arial"/>
                <a:ea typeface="Arial"/>
                <a:cs typeface="Arial"/>
                <a:sym typeface="Arial"/>
              </a:rPr>
              <a:t>Date [View &gt; Master and edit/delete on very top slide master]</a:t>
            </a:r>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7"/>
        <p:cNvGrpSpPr/>
        <p:nvPr/>
      </p:nvGrpSpPr>
      <p:grpSpPr>
        <a:xfrm>
          <a:off x="0" y="0"/>
          <a:ext cx="0" cy="0"/>
          <a:chOff x="0" y="0"/>
          <a:chExt cx="0" cy="0"/>
        </a:xfrm>
      </p:grpSpPr>
      <p:sp>
        <p:nvSpPr>
          <p:cNvPr id="768" name="Google Shape;768;p13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69" name="Google Shape;769;p13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70" name="Google Shape;770;p1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71" name="Google Shape;771;p13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772" name="Google Shape;772;p135"/>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Presentation Title [View &gt; </a:t>
            </a:r>
            <a:r>
              <a:rPr lang="en-GB" sz="750">
                <a:solidFill>
                  <a:schemeClr val="dk1"/>
                </a:solidFill>
              </a:rPr>
              <a:t>Theme Builder </a:t>
            </a:r>
            <a:r>
              <a:rPr lang="en-GB" sz="750" b="0" i="0" u="none" strike="noStrike" cap="none">
                <a:solidFill>
                  <a:schemeClr val="dk1"/>
                </a:solidFill>
                <a:latin typeface="Arial"/>
                <a:ea typeface="Arial"/>
                <a:cs typeface="Arial"/>
                <a:sym typeface="Arial"/>
              </a:rPr>
              <a:t>and edit/delete on very top slide master]</a:t>
            </a:r>
            <a:endParaRPr/>
          </a:p>
        </p:txBody>
      </p:sp>
      <p:sp>
        <p:nvSpPr>
          <p:cNvPr id="773" name="Google Shape;773;p135"/>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b="0" i="0" u="none" strike="noStrike" cap="none">
                <a:solidFill>
                  <a:schemeClr val="dk1"/>
                </a:solidFill>
                <a:latin typeface="Arial"/>
                <a:ea typeface="Arial"/>
                <a:cs typeface="Arial"/>
                <a:sym typeface="Arial"/>
              </a:rPr>
              <a:t>Date [View &gt; </a:t>
            </a:r>
            <a:r>
              <a:rPr lang="en-GB" sz="750">
                <a:solidFill>
                  <a:schemeClr val="dk1"/>
                </a:solidFill>
              </a:rPr>
              <a:t>Theme Builder </a:t>
            </a:r>
            <a:r>
              <a:rPr lang="en-GB" sz="750" b="0" i="0" u="none" strike="noStrike" cap="none">
                <a:solidFill>
                  <a:schemeClr val="dk1"/>
                </a:solidFill>
                <a:latin typeface="Arial"/>
                <a:ea typeface="Arial"/>
                <a:cs typeface="Arial"/>
                <a:sym typeface="Arial"/>
              </a:rPr>
              <a:t>and edit/delete on very top slide master]</a:t>
            </a:r>
            <a:endParaRPr/>
          </a:p>
        </p:txBody>
      </p:sp>
    </p:spTree>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 id="2147483807" r:id="rId28"/>
    <p:sldLayoutId id="2147483808" r:id="rId29"/>
    <p:sldLayoutId id="2147483809" r:id="rId30"/>
    <p:sldLayoutId id="2147483810" r:id="rId31"/>
    <p:sldLayoutId id="2147483811" r:id="rId32"/>
    <p:sldLayoutId id="2147483812" r:id="rId33"/>
    <p:sldLayoutId id="2147483813" r:id="rId34"/>
    <p:sldLayoutId id="2147483814" r:id="rId35"/>
    <p:sldLayoutId id="2147483815" r:id="rId36"/>
    <p:sldLayoutId id="2147483816" r:id="rId37"/>
    <p:sldLayoutId id="2147483817" r:id="rId38"/>
    <p:sldLayoutId id="2147483818" r:id="rId39"/>
    <p:sldLayoutId id="2147483819" r:id="rId40"/>
    <p:sldLayoutId id="2147483820" r:id="rId41"/>
    <p:sldLayoutId id="2147483821" r:id="rId42"/>
    <p:sldLayoutId id="2147483822" r:id="rId43"/>
    <p:sldLayoutId id="2147483823" r:id="rId44"/>
    <p:sldLayoutId id="2147483824" r:id="rId45"/>
    <p:sldLayoutId id="2147483825" r:id="rId46"/>
    <p:sldLayoutId id="2147483826"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 id="2147483836" r:id="rId57"/>
    <p:sldLayoutId id="2147483837" r:id="rId58"/>
    <p:sldLayoutId id="2147483838" r:id="rId59"/>
    <p:sldLayoutId id="2147483839" r:id="rId60"/>
    <p:sldLayoutId id="2147483840" r:id="rId61"/>
    <p:sldLayoutId id="2147483841" r:id="rId62"/>
    <p:sldLayoutId id="2147483842" r:id="rId63"/>
    <p:sldLayoutId id="2147483843" r:id="rId64"/>
    <p:sldLayoutId id="2147483844" r:id="rId65"/>
    <p:sldLayoutId id="2147483845"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pic>
        <p:nvPicPr>
          <p:cNvPr id="1150" name="Google Shape;1150;p202"/>
          <p:cNvPicPr preferRelativeResize="0">
            <a:picLocks noGrp="1"/>
          </p:cNvPicPr>
          <p:nvPr>
            <p:ph type="pic" idx="2"/>
          </p:nvPr>
        </p:nvPicPr>
        <p:blipFill rotWithShape="1">
          <a:blip r:embed="rId3">
            <a:alphaModFix/>
          </a:blip>
          <a:srcRect l="37426" r="19469" b="13793"/>
          <a:stretch/>
        </p:blipFill>
        <p:spPr>
          <a:xfrm>
            <a:off x="6096001" y="0"/>
            <a:ext cx="6096000" cy="6858000"/>
          </a:xfrm>
          <a:prstGeom prst="rect">
            <a:avLst/>
          </a:prstGeom>
          <a:noFill/>
          <a:ln>
            <a:noFill/>
          </a:ln>
        </p:spPr>
      </p:pic>
      <p:sp>
        <p:nvSpPr>
          <p:cNvPr id="1151" name="Google Shape;1151;p202"/>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chemeClr val="lt1"/>
              </a:buClr>
              <a:buSzPts val="6000"/>
              <a:buFont typeface="Georgia"/>
              <a:buNone/>
            </a:pPr>
            <a:r>
              <a:rPr lang="en-GB" sz="3600"/>
              <a:t>Granskning av god ekonomisk hushållning per 2023-08-31</a:t>
            </a:r>
            <a:endParaRPr sz="3600"/>
          </a:p>
          <a:p>
            <a:pPr marL="0" lvl="0" indent="0" algn="l" rtl="0">
              <a:spcBef>
                <a:spcPts val="0"/>
              </a:spcBef>
              <a:spcAft>
                <a:spcPts val="0"/>
              </a:spcAft>
              <a:buClr>
                <a:schemeClr val="lt1"/>
              </a:buClr>
              <a:buSzPts val="6000"/>
              <a:buFont typeface="Georgia"/>
              <a:buNone/>
            </a:pPr>
            <a:endParaRPr sz="3600"/>
          </a:p>
          <a:p>
            <a:pPr marL="0" lvl="0" indent="0" algn="l" rtl="0">
              <a:spcBef>
                <a:spcPts val="0"/>
              </a:spcBef>
              <a:spcAft>
                <a:spcPts val="0"/>
              </a:spcAft>
              <a:buClr>
                <a:schemeClr val="lt1"/>
              </a:buClr>
              <a:buSzPts val="6000"/>
              <a:buFont typeface="Georgia"/>
              <a:buNone/>
            </a:pPr>
            <a:r>
              <a:rPr lang="en-GB" sz="2400"/>
              <a:t>Falkenberg  kommun</a:t>
            </a:r>
            <a:endParaRPr sz="2400"/>
          </a:p>
        </p:txBody>
      </p:sp>
      <p:sp>
        <p:nvSpPr>
          <p:cNvPr id="1152" name="Google Shape;1152;p20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1400"/>
              <a:buFont typeface="Arial"/>
              <a:buNone/>
            </a:pPr>
            <a:r>
              <a:rPr lang="en-GB" b="1"/>
              <a:t>Revisionsrapport</a:t>
            </a:r>
            <a:endParaRPr b="1"/>
          </a:p>
          <a:p>
            <a:pPr marL="0" lvl="0" indent="0" algn="l" rtl="0">
              <a:spcBef>
                <a:spcPts val="0"/>
              </a:spcBef>
              <a:spcAft>
                <a:spcPts val="0"/>
              </a:spcAft>
              <a:buClr>
                <a:schemeClr val="lt1"/>
              </a:buClr>
              <a:buSzPts val="1400"/>
              <a:buFont typeface="Arial"/>
              <a:buNone/>
            </a:pPr>
            <a:r>
              <a:rPr lang="en-GB"/>
              <a:t>Oktober 2023</a:t>
            </a:r>
            <a:endParaRPr/>
          </a:p>
        </p:txBody>
      </p:sp>
      <p:sp>
        <p:nvSpPr>
          <p:cNvPr id="1153" name="Google Shape;1153;p202"/>
          <p:cNvSpPr txBox="1"/>
          <p:nvPr/>
        </p:nvSpPr>
        <p:spPr>
          <a:xfrm>
            <a:off x="442925" y="4724825"/>
            <a:ext cx="1957800" cy="68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i="1"/>
              <a:t>Rebecca Lindström</a:t>
            </a:r>
            <a:endParaRPr i="1"/>
          </a:p>
          <a:p>
            <a:pPr marL="0" lvl="0" indent="0" algn="l" rtl="0">
              <a:spcBef>
                <a:spcPts val="0"/>
              </a:spcBef>
              <a:spcAft>
                <a:spcPts val="0"/>
              </a:spcAft>
              <a:buNone/>
            </a:pPr>
            <a:r>
              <a:rPr lang="en-GB" i="1"/>
              <a:t>Pariya Baker Zell</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203"/>
          <p:cNvSpPr txBox="1">
            <a:spLocks noGrp="1"/>
          </p:cNvSpPr>
          <p:nvPr>
            <p:ph type="title"/>
          </p:nvPr>
        </p:nvSpPr>
        <p:spPr>
          <a:xfrm>
            <a:off x="442925" y="432000"/>
            <a:ext cx="11306100" cy="4365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2800"/>
              <a:t>Inledning</a:t>
            </a:r>
            <a:endParaRPr sz="2800"/>
          </a:p>
          <a:p>
            <a:pPr marL="0" lvl="0" indent="0" algn="l" rtl="0">
              <a:spcBef>
                <a:spcPts val="0"/>
              </a:spcBef>
              <a:spcAft>
                <a:spcPts val="0"/>
              </a:spcAft>
              <a:buNone/>
            </a:pPr>
            <a:endParaRPr/>
          </a:p>
        </p:txBody>
      </p:sp>
      <p:sp>
        <p:nvSpPr>
          <p:cNvPr id="1160" name="Google Shape;1160;p203"/>
          <p:cNvSpPr txBox="1">
            <a:spLocks noGrp="1"/>
          </p:cNvSpPr>
          <p:nvPr>
            <p:ph type="body" idx="1"/>
          </p:nvPr>
        </p:nvSpPr>
        <p:spPr>
          <a:xfrm>
            <a:off x="442925" y="1153976"/>
            <a:ext cx="11306100" cy="50229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1200" b="1">
                <a:solidFill>
                  <a:schemeClr val="accent1"/>
                </a:solidFill>
              </a:rPr>
              <a:t>Bakgrund</a:t>
            </a:r>
            <a:br>
              <a:rPr lang="en-GB" sz="1200"/>
            </a:br>
            <a:r>
              <a:rPr lang="en-GB" sz="1200"/>
              <a:t>Enligt kommunallagen ska kommunal verksamhet kännetecknas av god ekonomisk hushållning. En del i den ekonomiska förvaltningen är att fullmäktige ska besluta om verksamhetsmässiga och finansiella mål för god ekonomisk hushållning. Dessa mål ska sedan följas upp i såväl delårsrapport som årsredovisning. Årsredovisning ska även innehålla en utredning och redovisning av följsamhet till det lagstadgade balanskravet.  </a:t>
            </a:r>
            <a:endParaRPr sz="1200"/>
          </a:p>
          <a:p>
            <a:pPr marL="0" lvl="0" indent="0" algn="l" rtl="0">
              <a:spcBef>
                <a:spcPts val="1200"/>
              </a:spcBef>
              <a:spcAft>
                <a:spcPts val="0"/>
              </a:spcAft>
              <a:buClr>
                <a:schemeClr val="dk1"/>
              </a:buClr>
              <a:buSzPts val="1100"/>
              <a:buFont typeface="Arial"/>
              <a:buNone/>
            </a:pPr>
            <a:r>
              <a:rPr lang="en-GB" sz="1200"/>
              <a:t>Revisorerna ska enligt kommunallagen 12 kap. 2 § bedöma om resultaten i delårsrapport respektive årsredovisning är förenligt med beslutade mål inom området. Uppdraget ingår som en obligatorisk del i årets revisionsplan. Kommunstyrelsen är ansvarig för upprättandet av delårsrapport och årsredovisning.</a:t>
            </a:r>
            <a:endParaRPr sz="1200"/>
          </a:p>
          <a:p>
            <a:pPr marL="0" lvl="0" indent="0" algn="l" rtl="0">
              <a:spcBef>
                <a:spcPts val="1200"/>
              </a:spcBef>
              <a:spcAft>
                <a:spcPts val="0"/>
              </a:spcAft>
              <a:buClr>
                <a:schemeClr val="dk1"/>
              </a:buClr>
              <a:buSzPts val="1100"/>
              <a:buFont typeface="Arial"/>
              <a:buNone/>
            </a:pPr>
            <a:r>
              <a:rPr lang="en-GB" sz="1200" b="1">
                <a:solidFill>
                  <a:schemeClr val="accent1"/>
                </a:solidFill>
              </a:rPr>
              <a:t>Syfte och revisionsfrågor</a:t>
            </a:r>
            <a:br>
              <a:rPr lang="en-GB" sz="1200"/>
            </a:br>
            <a:r>
              <a:rPr lang="en-GB" sz="1200"/>
              <a:t>Syftet med granskningen är att ge kommunens revisorer ett underlag för sin skriftliga bedömning, vilken skall biläggas delårsrapport/årsredovisning i samband med fullmäktiges behandling av respektive rapport. Följande övergripande revisionsfrågor ska besvaras: </a:t>
            </a:r>
            <a:endParaRPr sz="1200"/>
          </a:p>
          <a:p>
            <a:pPr marL="457200" lvl="0" indent="-304800" algn="l" rtl="0">
              <a:spcBef>
                <a:spcPts val="1200"/>
              </a:spcBef>
              <a:spcAft>
                <a:spcPts val="0"/>
              </a:spcAft>
              <a:buSzPts val="1200"/>
              <a:buAutoNum type="arabicPeriod"/>
            </a:pPr>
            <a:r>
              <a:rPr lang="en-GB" sz="1200"/>
              <a:t>Är resultat i delårsrapport förenligt med de av fullmäktige beslutade målen för god ekonomisk hushållning?</a:t>
            </a:r>
            <a:endParaRPr sz="1200"/>
          </a:p>
          <a:p>
            <a:pPr marL="457200" lvl="0" indent="-304800" algn="l" rtl="0">
              <a:spcBef>
                <a:spcPts val="0"/>
              </a:spcBef>
              <a:spcAft>
                <a:spcPts val="0"/>
              </a:spcAft>
              <a:buSzPts val="1200"/>
              <a:buAutoNum type="arabicPeriod"/>
            </a:pPr>
            <a:r>
              <a:rPr lang="en-GB" sz="1200"/>
              <a:t>Är resultat i delårsrapport förenligt med balanskravet?</a:t>
            </a:r>
            <a:endParaRPr sz="1200"/>
          </a:p>
          <a:p>
            <a:pPr marL="0" lvl="0" indent="0" algn="l" rtl="0">
              <a:spcBef>
                <a:spcPts val="1200"/>
              </a:spcBef>
              <a:spcAft>
                <a:spcPts val="0"/>
              </a:spcAft>
              <a:buClr>
                <a:schemeClr val="dk1"/>
              </a:buClr>
              <a:buSzPts val="1100"/>
              <a:buFont typeface="Arial"/>
              <a:buNone/>
            </a:pPr>
            <a:r>
              <a:rPr lang="en-GB" sz="1200"/>
              <a:t>I granskning av delårsrapport riktas fokus mot om det finns förutsättningar att mål och balanskrav kommer att uppnås för perioden. </a:t>
            </a:r>
            <a:endParaRPr sz="1200"/>
          </a:p>
          <a:p>
            <a:pPr marL="0" lvl="0" indent="0" algn="l" rtl="0">
              <a:spcBef>
                <a:spcPts val="1200"/>
              </a:spcBef>
              <a:spcAft>
                <a:spcPts val="0"/>
              </a:spcAft>
              <a:buClr>
                <a:schemeClr val="dk1"/>
              </a:buClr>
              <a:buSzPts val="1100"/>
              <a:buFont typeface="Arial"/>
              <a:buNone/>
            </a:pPr>
            <a:r>
              <a:rPr lang="en-GB" sz="1200" b="1">
                <a:solidFill>
                  <a:schemeClr val="accent1"/>
                </a:solidFill>
              </a:rPr>
              <a:t>Revisionskriterier</a:t>
            </a:r>
            <a:br>
              <a:rPr lang="en-GB" sz="1200"/>
            </a:br>
            <a:r>
              <a:rPr lang="en-GB" sz="1200"/>
              <a:t>Revisionskriterier i granskningen utgörs av kommunallagen 11:1, lag om kommunal bokföring och redovisning 11:8, 11:10, 11:12 och 13:2 samt rådet för kommunal redovisnings rekommendation 17 Delårsrapport respektive rekommendation 15 Förvaltningsberättelse.</a:t>
            </a:r>
            <a:endParaRPr sz="1200"/>
          </a:p>
          <a:p>
            <a:pPr marL="0" lvl="0" indent="0" algn="l" rtl="0">
              <a:spcBef>
                <a:spcPts val="1200"/>
              </a:spcBef>
              <a:spcAft>
                <a:spcPts val="0"/>
              </a:spcAft>
              <a:buClr>
                <a:schemeClr val="dk1"/>
              </a:buClr>
              <a:buSzPts val="1100"/>
              <a:buFont typeface="Arial"/>
              <a:buNone/>
            </a:pPr>
            <a:r>
              <a:rPr lang="en-GB" sz="1200" b="1">
                <a:solidFill>
                  <a:schemeClr val="accent1"/>
                </a:solidFill>
              </a:rPr>
              <a:t>Avgränsning</a:t>
            </a:r>
            <a:br>
              <a:rPr lang="en-GB" sz="1200"/>
            </a:br>
            <a:r>
              <a:rPr lang="en-GB" sz="1200"/>
              <a:t>Granskningen avser delårsrapport som upprättats per 2023-08-31 som behandlats av kommunstyrelsen</a:t>
            </a:r>
            <a:r>
              <a:rPr lang="en-GB" sz="1200">
                <a:highlight>
                  <a:schemeClr val="lt1"/>
                </a:highlight>
              </a:rPr>
              <a:t> 2023-10-17. </a:t>
            </a:r>
            <a:endParaRPr sz="1200">
              <a:highlight>
                <a:schemeClr val="lt1"/>
              </a:highlight>
            </a:endParaRPr>
          </a:p>
          <a:p>
            <a:pPr marL="0" lvl="0" indent="0" algn="l" rtl="0">
              <a:spcBef>
                <a:spcPts val="1200"/>
              </a:spcBef>
              <a:spcAft>
                <a:spcPts val="0"/>
              </a:spcAft>
              <a:buNone/>
            </a:pPr>
            <a:r>
              <a:rPr lang="en-GB" sz="1200" b="1">
                <a:solidFill>
                  <a:schemeClr val="accent1"/>
                </a:solidFill>
              </a:rPr>
              <a:t>Metod</a:t>
            </a:r>
            <a:br>
              <a:rPr lang="en-GB" sz="1200"/>
            </a:br>
            <a:r>
              <a:rPr lang="en-GB" sz="1200"/>
              <a:t>Granskningen har skett genom analys av för granskningen relevant dokumentation. Granskningsresultatet bedöms med hjälp av signalsystem: grön (uppfyllt), gult (delvis) och röd (ej uppfyllt). </a:t>
            </a:r>
            <a:endParaRPr sz="1200"/>
          </a:p>
          <a:p>
            <a:pPr marL="0" lvl="0" indent="0" algn="l" rtl="0">
              <a:spcBef>
                <a:spcPts val="1200"/>
              </a:spcBef>
              <a:spcAft>
                <a:spcPts val="0"/>
              </a:spcAft>
              <a:buNone/>
            </a:pPr>
            <a:r>
              <a:rPr lang="en-GB" sz="1200"/>
              <a:t>Rapportens innehåll har sakgranskats av ekonomichef och redovisningschef.</a:t>
            </a:r>
            <a:endParaRPr sz="1200"/>
          </a:p>
          <a:p>
            <a:pPr marL="0" lvl="0" indent="0" algn="l" rtl="0">
              <a:spcBef>
                <a:spcPts val="1200"/>
              </a:spcBef>
              <a:spcAft>
                <a:spcPts val="1200"/>
              </a:spcAft>
              <a:buNone/>
            </a:pPr>
            <a:endParaRPr sz="1200"/>
          </a:p>
        </p:txBody>
      </p:sp>
      <p:sp>
        <p:nvSpPr>
          <p:cNvPr id="1161" name="Google Shape;1161;p203"/>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204"/>
          <p:cNvSpPr txBox="1">
            <a:spLocks noGrp="1"/>
          </p:cNvSpPr>
          <p:nvPr>
            <p:ph type="title"/>
          </p:nvPr>
        </p:nvSpPr>
        <p:spPr>
          <a:xfrm>
            <a:off x="442925" y="432000"/>
            <a:ext cx="11306100" cy="60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sz="2800"/>
              <a:t>Granskningsresultat: God ekonomisk hushållning</a:t>
            </a:r>
            <a:endParaRPr sz="2800"/>
          </a:p>
        </p:txBody>
      </p:sp>
      <p:sp>
        <p:nvSpPr>
          <p:cNvPr id="1168" name="Google Shape;1168;p204"/>
          <p:cNvSpPr txBox="1">
            <a:spLocks noGrp="1"/>
          </p:cNvSpPr>
          <p:nvPr>
            <p:ph type="body" idx="1"/>
          </p:nvPr>
        </p:nvSpPr>
        <p:spPr>
          <a:xfrm>
            <a:off x="408275" y="1150625"/>
            <a:ext cx="11306100" cy="49665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1300" i="1">
                <a:solidFill>
                  <a:schemeClr val="accent1"/>
                </a:solidFill>
              </a:rPr>
              <a:t>Iakttagelser</a:t>
            </a:r>
            <a:endParaRPr sz="1300"/>
          </a:p>
          <a:p>
            <a:pPr marL="457200" lvl="0" indent="-311150" algn="l" rtl="0">
              <a:lnSpc>
                <a:spcPct val="117000"/>
              </a:lnSpc>
              <a:spcBef>
                <a:spcPts val="1200"/>
              </a:spcBef>
              <a:spcAft>
                <a:spcPts val="0"/>
              </a:spcAft>
              <a:buSzPts val="1300"/>
              <a:buChar char="•"/>
            </a:pPr>
            <a:r>
              <a:rPr lang="en-GB" sz="1300"/>
              <a:t>Delårsrapporten görs en avstämning mot en helårsprognos för kommunens finansiella mål och kommungemensamma mål, vilka framgår i den kommunfullmäktiges beslutade viljeinriktning (vision och övergripande mål) för mandatperioden, 2023-06-27, § 90.Målen som fastställdes i budget 2023 följs inte upp.  </a:t>
            </a:r>
            <a:endParaRPr sz="1300"/>
          </a:p>
          <a:p>
            <a:pPr marL="360000" lvl="0" indent="-311150" algn="l" rtl="0">
              <a:lnSpc>
                <a:spcPct val="117000"/>
              </a:lnSpc>
              <a:spcBef>
                <a:spcPts val="1200"/>
              </a:spcBef>
              <a:spcAft>
                <a:spcPts val="0"/>
              </a:spcAft>
              <a:buSzPts val="1300"/>
              <a:buChar char="•"/>
            </a:pPr>
            <a:r>
              <a:rPr lang="en-GB" sz="1300"/>
              <a:t>Kommunfullmäktige har beslutat om två finansiella mål för god ekonomisk hushållning. </a:t>
            </a:r>
            <a:br>
              <a:rPr lang="en-GB" sz="1300"/>
            </a:br>
            <a:br>
              <a:rPr lang="en-GB" sz="1300"/>
            </a:br>
            <a:r>
              <a:rPr lang="en-GB" sz="1300"/>
              <a:t>- Resultatet ska uppgå till minst 2 % av skatteintäkter och generella statsbidrag</a:t>
            </a:r>
            <a:br>
              <a:rPr lang="en-GB" sz="1300"/>
            </a:br>
            <a:r>
              <a:rPr lang="en-GB" sz="1300"/>
              <a:t>- Soliditeten ska uppgå till minst 30 %</a:t>
            </a:r>
            <a:endParaRPr sz="1300"/>
          </a:p>
          <a:p>
            <a:pPr marL="360000" lvl="0" indent="-311150" algn="l" rtl="0">
              <a:lnSpc>
                <a:spcPct val="117000"/>
              </a:lnSpc>
              <a:spcBef>
                <a:spcPts val="1200"/>
              </a:spcBef>
              <a:spcAft>
                <a:spcPts val="0"/>
              </a:spcAft>
              <a:buSzPts val="1300"/>
              <a:buChar char="•"/>
            </a:pPr>
            <a:r>
              <a:rPr lang="en-GB" sz="1300"/>
              <a:t>Ett finansiellt mål bedöms enligt prognos för 2023 att uppnås. Det andra finansiella målet saknar prognos på helårsbasis.  </a:t>
            </a:r>
            <a:endParaRPr sz="1300"/>
          </a:p>
          <a:p>
            <a:pPr marL="360000" lvl="0" indent="-311150" algn="l" rtl="0">
              <a:lnSpc>
                <a:spcPct val="117000"/>
              </a:lnSpc>
              <a:spcBef>
                <a:spcPts val="1200"/>
              </a:spcBef>
              <a:spcAft>
                <a:spcPts val="0"/>
              </a:spcAft>
              <a:buSzPts val="1300"/>
              <a:buChar char="•"/>
            </a:pPr>
            <a:r>
              <a:rPr lang="en-GB" sz="1300"/>
              <a:t>Falkenberg kommun ha tre kommunövergripande mål. </a:t>
            </a:r>
            <a:br>
              <a:rPr lang="en-GB" sz="1300"/>
            </a:br>
            <a:r>
              <a:rPr lang="en-GB" sz="1300"/>
              <a:t>- Utbildning och omsorg med hög kvalitet</a:t>
            </a:r>
            <a:br>
              <a:rPr lang="en-GB" sz="1300"/>
            </a:br>
            <a:r>
              <a:rPr lang="en-GB" sz="1300"/>
              <a:t>- Föredöme inom hållbarhet och trygghet</a:t>
            </a:r>
            <a:br>
              <a:rPr lang="en-GB" sz="1300"/>
            </a:br>
            <a:r>
              <a:rPr lang="en-GB" sz="1300"/>
              <a:t>- Sveriges bästa näringslivskommun</a:t>
            </a:r>
            <a:endParaRPr sz="1300"/>
          </a:p>
          <a:p>
            <a:pPr marL="360000" lvl="0" indent="-311150" algn="l" rtl="0">
              <a:lnSpc>
                <a:spcPct val="117000"/>
              </a:lnSpc>
              <a:spcBef>
                <a:spcPts val="1200"/>
              </a:spcBef>
              <a:spcAft>
                <a:spcPts val="0"/>
              </a:spcAft>
              <a:buSzPts val="1300"/>
              <a:buChar char="•"/>
            </a:pPr>
            <a:r>
              <a:rPr lang="en-GB" sz="1300"/>
              <a:t>I delårsrapporten framgår det att fullmäktiges arbetet med de övergripande målen nyligen påbörjats eftersom beslut fattades 2023-06-27, §90. Ingen bedömning görs för respektive mål. Vidare noterar vi att utvärderingen av måluppfyllelsen för verksamhetsmålen i delårsrapporten saknar utfall och jämförelse med målindikatorer kopplade till de övergripande målen.</a:t>
            </a:r>
            <a:endParaRPr sz="1300"/>
          </a:p>
          <a:p>
            <a:pPr marL="457200" lvl="0" indent="-311150" algn="l" rtl="0">
              <a:lnSpc>
                <a:spcPct val="115000"/>
              </a:lnSpc>
              <a:spcBef>
                <a:spcPts val="1200"/>
              </a:spcBef>
              <a:spcAft>
                <a:spcPts val="0"/>
              </a:spcAft>
              <a:buSzPts val="1300"/>
              <a:buChar char="•"/>
            </a:pPr>
            <a:r>
              <a:rPr lang="en-GB" sz="1300"/>
              <a:t>Vidare görs bedömning att kommunen delvis uppnår en god ekonomisk hushållning för år 2023. </a:t>
            </a:r>
            <a:endParaRPr sz="1300"/>
          </a:p>
          <a:p>
            <a:pPr marL="0" lvl="0" indent="0" algn="l" rtl="0">
              <a:lnSpc>
                <a:spcPct val="117000"/>
              </a:lnSpc>
              <a:spcBef>
                <a:spcPts val="1200"/>
              </a:spcBef>
              <a:spcAft>
                <a:spcPts val="0"/>
              </a:spcAft>
              <a:buNone/>
            </a:pPr>
            <a:endParaRPr sz="1300"/>
          </a:p>
          <a:p>
            <a:pPr marL="0" lvl="0" indent="0" algn="l" rtl="0">
              <a:spcBef>
                <a:spcPts val="1200"/>
              </a:spcBef>
              <a:spcAft>
                <a:spcPts val="0"/>
              </a:spcAft>
              <a:buClr>
                <a:schemeClr val="dk1"/>
              </a:buClr>
              <a:buSzPts val="1100"/>
              <a:buFont typeface="Arial"/>
              <a:buNone/>
            </a:pPr>
            <a:endParaRPr/>
          </a:p>
          <a:p>
            <a:pPr marL="0" lvl="0" indent="0" algn="l" rtl="0">
              <a:spcBef>
                <a:spcPts val="600"/>
              </a:spcBef>
              <a:spcAft>
                <a:spcPts val="600"/>
              </a:spcAft>
              <a:buNone/>
            </a:pPr>
            <a:endParaRPr/>
          </a:p>
        </p:txBody>
      </p:sp>
      <p:sp>
        <p:nvSpPr>
          <p:cNvPr id="1169" name="Google Shape;1169;p204"/>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205"/>
          <p:cNvSpPr txBox="1">
            <a:spLocks noGrp="1"/>
          </p:cNvSpPr>
          <p:nvPr>
            <p:ph type="title"/>
          </p:nvPr>
        </p:nvSpPr>
        <p:spPr>
          <a:xfrm>
            <a:off x="442925" y="432000"/>
            <a:ext cx="11306100" cy="60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sz="2800"/>
              <a:t>Granskningsresultat: God ekonomisk hushållning</a:t>
            </a:r>
            <a:endParaRPr sz="2800"/>
          </a:p>
        </p:txBody>
      </p:sp>
      <p:sp>
        <p:nvSpPr>
          <p:cNvPr id="1176" name="Google Shape;1176;p205"/>
          <p:cNvSpPr txBox="1">
            <a:spLocks noGrp="1"/>
          </p:cNvSpPr>
          <p:nvPr>
            <p:ph type="body" idx="1"/>
          </p:nvPr>
        </p:nvSpPr>
        <p:spPr>
          <a:xfrm>
            <a:off x="408275" y="1150626"/>
            <a:ext cx="11306100" cy="4519500"/>
          </a:xfrm>
          <a:prstGeom prst="rect">
            <a:avLst/>
          </a:prstGeom>
        </p:spPr>
        <p:txBody>
          <a:bodyPr spcFirstLastPara="1" wrap="square" lIns="0" tIns="0" rIns="0" bIns="0" anchor="t" anchorCtr="0">
            <a:noAutofit/>
          </a:bodyPr>
          <a:lstStyle/>
          <a:p>
            <a:pPr marL="0" lvl="0" indent="0" algn="l" rtl="0">
              <a:spcBef>
                <a:spcPts val="1200"/>
              </a:spcBef>
              <a:spcAft>
                <a:spcPts val="0"/>
              </a:spcAft>
              <a:buNone/>
            </a:pPr>
            <a:r>
              <a:rPr lang="en-GB" sz="1300" i="1">
                <a:solidFill>
                  <a:schemeClr val="accent1"/>
                </a:solidFill>
              </a:rPr>
              <a:t>Bedömning </a:t>
            </a:r>
            <a:endParaRPr sz="1300" i="1">
              <a:solidFill>
                <a:schemeClr val="accent1"/>
              </a:solidFill>
            </a:endParaRPr>
          </a:p>
          <a:p>
            <a:pPr marL="457200" lvl="0" indent="0" algn="l" rtl="0">
              <a:spcBef>
                <a:spcPts val="1200"/>
              </a:spcBef>
              <a:spcAft>
                <a:spcPts val="0"/>
              </a:spcAft>
              <a:buNone/>
            </a:pPr>
            <a:endParaRPr sz="1300" i="1">
              <a:solidFill>
                <a:schemeClr val="accent1"/>
              </a:solidFill>
            </a:endParaRPr>
          </a:p>
          <a:p>
            <a:pPr marL="457200" lvl="0" indent="-311150" algn="l" rtl="0">
              <a:lnSpc>
                <a:spcPct val="115000"/>
              </a:lnSpc>
              <a:spcBef>
                <a:spcPts val="1200"/>
              </a:spcBef>
              <a:spcAft>
                <a:spcPts val="0"/>
              </a:spcAft>
              <a:buSzPts val="1300"/>
              <a:buChar char="•"/>
            </a:pPr>
            <a:r>
              <a:rPr lang="en-GB" sz="1300">
                <a:highlight>
                  <a:schemeClr val="lt1"/>
                </a:highlight>
              </a:rPr>
              <a:t>Utifrån den översiktliga granskning av delårsrapportens återrapportering gör vi bedömningen att det prognostiserade resultatet delvis är förenligt med de finansiella mål som fullmäktige fastställt i budget 2023.</a:t>
            </a:r>
            <a:endParaRPr sz="1300">
              <a:highlight>
                <a:schemeClr val="lt1"/>
              </a:highlight>
            </a:endParaRPr>
          </a:p>
          <a:p>
            <a:pPr marL="457200" lvl="0" indent="0" algn="l" rtl="0">
              <a:lnSpc>
                <a:spcPct val="115000"/>
              </a:lnSpc>
              <a:spcBef>
                <a:spcPts val="1200"/>
              </a:spcBef>
              <a:spcAft>
                <a:spcPts val="0"/>
              </a:spcAft>
              <a:buNone/>
            </a:pPr>
            <a:endParaRPr sz="1300">
              <a:highlight>
                <a:schemeClr val="lt1"/>
              </a:highlight>
            </a:endParaRPr>
          </a:p>
          <a:p>
            <a:pPr marL="457200" lvl="0" indent="-311150" algn="l" rtl="0">
              <a:lnSpc>
                <a:spcPct val="115000"/>
              </a:lnSpc>
              <a:spcBef>
                <a:spcPts val="1200"/>
              </a:spcBef>
              <a:spcAft>
                <a:spcPts val="0"/>
              </a:spcAft>
              <a:buSzPts val="1300"/>
              <a:buChar char="•"/>
            </a:pPr>
            <a:r>
              <a:rPr lang="en-GB" sz="1300"/>
              <a:t>Vi konstaterar att avrapporteringen av mål i delårsrapport saknar tillräcklig tydlighet, struktur och helhet och som en följd av detta är det inte möjligt för oss att bedöma om det prognostiserade resultatet är förenligt med de mål som fullmäktige beslutat.</a:t>
            </a:r>
            <a:endParaRPr sz="1300" i="1">
              <a:solidFill>
                <a:schemeClr val="accent1"/>
              </a:solidFill>
            </a:endParaRPr>
          </a:p>
          <a:p>
            <a:pPr marL="0" lvl="0" indent="0" algn="l" rtl="0">
              <a:lnSpc>
                <a:spcPct val="117000"/>
              </a:lnSpc>
              <a:spcBef>
                <a:spcPts val="1400"/>
              </a:spcBef>
              <a:spcAft>
                <a:spcPts val="0"/>
              </a:spcAft>
              <a:buNone/>
            </a:pPr>
            <a:endParaRPr sz="1300"/>
          </a:p>
          <a:p>
            <a:pPr marL="0" lvl="0" indent="0" algn="l" rtl="0">
              <a:spcBef>
                <a:spcPts val="1200"/>
              </a:spcBef>
              <a:spcAft>
                <a:spcPts val="0"/>
              </a:spcAft>
              <a:buClr>
                <a:schemeClr val="dk1"/>
              </a:buClr>
              <a:buSzPts val="1100"/>
              <a:buFont typeface="Arial"/>
              <a:buNone/>
            </a:pPr>
            <a:endParaRPr/>
          </a:p>
          <a:p>
            <a:pPr marL="0" lvl="0" indent="0" algn="l" rtl="0">
              <a:spcBef>
                <a:spcPts val="600"/>
              </a:spcBef>
              <a:spcAft>
                <a:spcPts val="600"/>
              </a:spcAft>
              <a:buNone/>
            </a:pPr>
            <a:endParaRPr/>
          </a:p>
        </p:txBody>
      </p:sp>
      <p:sp>
        <p:nvSpPr>
          <p:cNvPr id="1177" name="Google Shape;1177;p205"/>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206"/>
          <p:cNvSpPr txBox="1">
            <a:spLocks noGrp="1"/>
          </p:cNvSpPr>
          <p:nvPr>
            <p:ph type="title"/>
          </p:nvPr>
        </p:nvSpPr>
        <p:spPr>
          <a:xfrm>
            <a:off x="442925" y="432000"/>
            <a:ext cx="11306100" cy="60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sz="2800"/>
              <a:t>Granskningsresultat: Balanskravet</a:t>
            </a:r>
            <a:endParaRPr sz="2800"/>
          </a:p>
        </p:txBody>
      </p:sp>
      <p:sp>
        <p:nvSpPr>
          <p:cNvPr id="1184" name="Google Shape;1184;p206"/>
          <p:cNvSpPr txBox="1">
            <a:spLocks noGrp="1"/>
          </p:cNvSpPr>
          <p:nvPr>
            <p:ph type="body" idx="1"/>
          </p:nvPr>
        </p:nvSpPr>
        <p:spPr>
          <a:xfrm>
            <a:off x="408263" y="1150620"/>
            <a:ext cx="11306100" cy="4073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1300" i="1">
                <a:solidFill>
                  <a:schemeClr val="accent1"/>
                </a:solidFill>
              </a:rPr>
              <a:t>Iakttagelser</a:t>
            </a:r>
            <a:endParaRPr sz="1300"/>
          </a:p>
          <a:p>
            <a:pPr marL="360000" lvl="0" indent="-311150" algn="l" rtl="0">
              <a:lnSpc>
                <a:spcPct val="117000"/>
              </a:lnSpc>
              <a:spcBef>
                <a:spcPts val="1200"/>
              </a:spcBef>
              <a:spcAft>
                <a:spcPts val="0"/>
              </a:spcAft>
              <a:buSzPts val="1300"/>
              <a:buChar char="•"/>
            </a:pPr>
            <a:r>
              <a:rPr lang="en-GB" sz="1300"/>
              <a:t>Kommuen redovisar balansravsresultatet i ett särskilt avsnitt i delårsrapporten. </a:t>
            </a:r>
            <a:endParaRPr sz="1300"/>
          </a:p>
          <a:p>
            <a:pPr marL="360000" lvl="0" indent="-311150" algn="l" rtl="0">
              <a:lnSpc>
                <a:spcPct val="117000"/>
              </a:lnSpc>
              <a:spcBef>
                <a:spcPts val="1200"/>
              </a:spcBef>
              <a:spcAft>
                <a:spcPts val="0"/>
              </a:spcAft>
              <a:buSzPts val="1300"/>
              <a:buChar char="•"/>
            </a:pPr>
            <a:r>
              <a:rPr lang="en-GB" sz="1300"/>
              <a:t>Kommunstyrelsen gör den bedömningen att balanskravet kommer att uppnås. Kommunen prognostiserar ett resultat på 55,6 mnkr (inklusive reserverade medel till resultatutjämningsreserv), exklusive reserveringen är balanskravsresultatet 67,2 mnkr. </a:t>
            </a:r>
            <a:endParaRPr sz="1300"/>
          </a:p>
          <a:p>
            <a:pPr marL="360000" lvl="0" indent="-311150" algn="l" rtl="0">
              <a:lnSpc>
                <a:spcPct val="117000"/>
              </a:lnSpc>
              <a:spcBef>
                <a:spcPts val="1200"/>
              </a:spcBef>
              <a:spcAft>
                <a:spcPts val="0"/>
              </a:spcAft>
              <a:buSzPts val="1300"/>
              <a:buChar char="•"/>
            </a:pPr>
            <a:r>
              <a:rPr lang="en-GB" sz="1300"/>
              <a:t>Kommunen har inget negativt balanskrav att återställa. </a:t>
            </a:r>
            <a:endParaRPr sz="1300"/>
          </a:p>
          <a:p>
            <a:pPr marL="0" lvl="0" indent="0" algn="l" rtl="0">
              <a:spcBef>
                <a:spcPts val="1200"/>
              </a:spcBef>
              <a:spcAft>
                <a:spcPts val="0"/>
              </a:spcAft>
              <a:buNone/>
            </a:pPr>
            <a:r>
              <a:rPr lang="en-GB" sz="1300" i="1">
                <a:solidFill>
                  <a:schemeClr val="accent1"/>
                </a:solidFill>
              </a:rPr>
              <a:t>Bedömning </a:t>
            </a:r>
            <a:endParaRPr sz="1300"/>
          </a:p>
          <a:p>
            <a:pPr marL="0" lvl="0" indent="0" algn="l" rtl="0">
              <a:spcBef>
                <a:spcPts val="1200"/>
              </a:spcBef>
              <a:spcAft>
                <a:spcPts val="0"/>
              </a:spcAft>
              <a:buNone/>
            </a:pPr>
            <a:r>
              <a:rPr lang="en-GB" sz="1300">
                <a:highlight>
                  <a:schemeClr val="lt1"/>
                </a:highlight>
              </a:rPr>
              <a:t>Vi konstaterar, utifrån den helårsprognos som lämnas i delårsrapporten, att kommunstyrelsen bedömer att det lagstadgade balanskravet kommer att uppfyllas. Vi ser ingen anledning till att göra en annan bedömning, beaktat de osäkerhetsfaktorer som en prognos innebär.</a:t>
            </a:r>
            <a:endParaRPr sz="1300"/>
          </a:p>
          <a:p>
            <a:pPr marL="0" lvl="0" indent="0" algn="l" rtl="0">
              <a:spcBef>
                <a:spcPts val="0"/>
              </a:spcBef>
              <a:spcAft>
                <a:spcPts val="0"/>
              </a:spcAft>
              <a:buClr>
                <a:schemeClr val="dk1"/>
              </a:buClr>
              <a:buSzPts val="1100"/>
              <a:buFont typeface="Arial"/>
              <a:buNone/>
            </a:pPr>
            <a:endParaRPr/>
          </a:p>
          <a:p>
            <a:pPr marL="0" lvl="0" indent="0" algn="l" rtl="0">
              <a:spcBef>
                <a:spcPts val="600"/>
              </a:spcBef>
              <a:spcAft>
                <a:spcPts val="600"/>
              </a:spcAft>
              <a:buNone/>
            </a:pPr>
            <a:endParaRPr/>
          </a:p>
        </p:txBody>
      </p:sp>
      <p:sp>
        <p:nvSpPr>
          <p:cNvPr id="1185" name="Google Shape;1185;p206"/>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207"/>
          <p:cNvSpPr txBox="1">
            <a:spLocks noGrp="1"/>
          </p:cNvSpPr>
          <p:nvPr>
            <p:ph type="title"/>
          </p:nvPr>
        </p:nvSpPr>
        <p:spPr>
          <a:xfrm>
            <a:off x="442925" y="432000"/>
            <a:ext cx="11306100" cy="6354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sz="2800"/>
              <a:t>Samlad bedömning</a:t>
            </a:r>
            <a:endParaRPr sz="2800"/>
          </a:p>
          <a:p>
            <a:pPr marL="0" lvl="0" indent="0" algn="l" rtl="0">
              <a:spcBef>
                <a:spcPts val="0"/>
              </a:spcBef>
              <a:spcAft>
                <a:spcPts val="0"/>
              </a:spcAft>
              <a:buNone/>
            </a:pPr>
            <a:endParaRPr/>
          </a:p>
        </p:txBody>
      </p:sp>
      <p:sp>
        <p:nvSpPr>
          <p:cNvPr id="1192" name="Google Shape;1192;p207"/>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graphicFrame>
        <p:nvGraphicFramePr>
          <p:cNvPr id="1193" name="Google Shape;1193;p207"/>
          <p:cNvGraphicFramePr/>
          <p:nvPr/>
        </p:nvGraphicFramePr>
        <p:xfrm>
          <a:off x="404550" y="1117025"/>
          <a:ext cx="3000000" cy="3000000"/>
        </p:xfrm>
        <a:graphic>
          <a:graphicData uri="http://schemas.openxmlformats.org/drawingml/2006/table">
            <a:tbl>
              <a:tblPr>
                <a:noFill/>
                <a:tableStyleId>{CDA7DCB9-099E-417E-905D-796CE19FADFE}</a:tableStyleId>
              </a:tblPr>
              <a:tblGrid>
                <a:gridCol w="5638800">
                  <a:extLst>
                    <a:ext uri="{9D8B030D-6E8A-4147-A177-3AD203B41FA5}">
                      <a16:colId xmlns:a16="http://schemas.microsoft.com/office/drawing/2014/main" val="20000"/>
                    </a:ext>
                  </a:extLst>
                </a:gridCol>
                <a:gridCol w="2528575">
                  <a:extLst>
                    <a:ext uri="{9D8B030D-6E8A-4147-A177-3AD203B41FA5}">
                      <a16:colId xmlns:a16="http://schemas.microsoft.com/office/drawing/2014/main" val="20001"/>
                    </a:ext>
                  </a:extLst>
                </a:gridCol>
                <a:gridCol w="3138725">
                  <a:extLst>
                    <a:ext uri="{9D8B030D-6E8A-4147-A177-3AD203B41FA5}">
                      <a16:colId xmlns:a16="http://schemas.microsoft.com/office/drawing/2014/main" val="20002"/>
                    </a:ext>
                  </a:extLst>
                </a:gridCol>
              </a:tblGrid>
              <a:tr h="1356300">
                <a:tc>
                  <a:txBody>
                    <a:bodyPr/>
                    <a:lstStyle/>
                    <a:p>
                      <a:pPr marL="0" lvl="0" indent="0" algn="l" rtl="0">
                        <a:spcBef>
                          <a:spcPts val="0"/>
                        </a:spcBef>
                        <a:spcAft>
                          <a:spcPts val="0"/>
                        </a:spcAft>
                        <a:buNone/>
                      </a:pPr>
                      <a:r>
                        <a:rPr lang="en-GB" sz="1200" b="1">
                          <a:solidFill>
                            <a:schemeClr val="accent1"/>
                          </a:solidFill>
                        </a:rPr>
                        <a:t>1. Revisionsfråga 1 </a:t>
                      </a:r>
                      <a:endParaRPr sz="1200" b="1">
                        <a:solidFill>
                          <a:schemeClr val="accent1"/>
                        </a:solidFill>
                      </a:endParaRPr>
                    </a:p>
                    <a:p>
                      <a:pPr marL="0" lvl="0" indent="0" algn="l" rtl="0">
                        <a:spcBef>
                          <a:spcPts val="300"/>
                        </a:spcBef>
                        <a:spcAft>
                          <a:spcPts val="0"/>
                        </a:spcAft>
                        <a:buNone/>
                      </a:pPr>
                      <a:r>
                        <a:rPr lang="en-GB" sz="1200" b="1">
                          <a:solidFill>
                            <a:schemeClr val="accent1"/>
                          </a:solidFill>
                        </a:rPr>
                        <a:t>Är resultat i delårsrapport förenligt med de av fullmäktige beslutade målen för god ekonomisk hushållning?</a:t>
                      </a:r>
                      <a:endParaRPr sz="1200" b="1">
                        <a:solidFill>
                          <a:schemeClr val="accent1"/>
                        </a:solidFill>
                      </a:endParaRPr>
                    </a:p>
                    <a:p>
                      <a:pPr marL="0" lvl="0" indent="0" algn="l" rtl="0">
                        <a:spcBef>
                          <a:spcPts val="300"/>
                        </a:spcBef>
                        <a:spcAft>
                          <a:spcPts val="0"/>
                        </a:spcAft>
                        <a:buNone/>
                      </a:pPr>
                      <a:endParaRPr sz="1200" b="1">
                        <a:solidFill>
                          <a:schemeClr val="accent1"/>
                        </a:solidFill>
                      </a:endParaRPr>
                    </a:p>
                    <a:p>
                      <a:pPr marL="457200" lvl="0" indent="-304800" algn="l" rtl="0">
                        <a:spcBef>
                          <a:spcPts val="300"/>
                        </a:spcBef>
                        <a:spcAft>
                          <a:spcPts val="0"/>
                        </a:spcAft>
                        <a:buClr>
                          <a:schemeClr val="accent1"/>
                        </a:buClr>
                        <a:buSzPts val="1200"/>
                        <a:buChar char="-"/>
                      </a:pPr>
                      <a:r>
                        <a:rPr lang="en-GB" sz="1200" b="1">
                          <a:solidFill>
                            <a:schemeClr val="accent1"/>
                          </a:solidFill>
                        </a:rPr>
                        <a:t>Finansiella mål </a:t>
                      </a:r>
                      <a:endParaRPr sz="1200" b="1">
                        <a:solidFill>
                          <a:schemeClr val="accent1"/>
                        </a:solidFill>
                      </a:endParaRPr>
                    </a:p>
                    <a:p>
                      <a:pPr marL="457200" lvl="0" indent="0" algn="l" rtl="0">
                        <a:spcBef>
                          <a:spcPts val="300"/>
                        </a:spcBef>
                        <a:spcAft>
                          <a:spcPts val="0"/>
                        </a:spcAft>
                        <a:buNone/>
                      </a:pPr>
                      <a:endParaRPr sz="1200" b="1">
                        <a:solidFill>
                          <a:schemeClr val="accent1"/>
                        </a:solidFill>
                      </a:endParaRPr>
                    </a:p>
                    <a:p>
                      <a:pPr marL="457200" lvl="0" indent="0" algn="l" rtl="0">
                        <a:spcBef>
                          <a:spcPts val="300"/>
                        </a:spcBef>
                        <a:spcAft>
                          <a:spcPts val="0"/>
                        </a:spcAft>
                        <a:buNone/>
                      </a:pPr>
                      <a:endParaRPr sz="1200" b="1">
                        <a:solidFill>
                          <a:schemeClr val="accent1"/>
                        </a:solidFill>
                      </a:endParaRPr>
                    </a:p>
                    <a:p>
                      <a:pPr marL="457200" lvl="0" indent="-304800" algn="l" rtl="0">
                        <a:spcBef>
                          <a:spcPts val="300"/>
                        </a:spcBef>
                        <a:spcAft>
                          <a:spcPts val="0"/>
                        </a:spcAft>
                        <a:buClr>
                          <a:schemeClr val="accent1"/>
                        </a:buClr>
                        <a:buSzPts val="1200"/>
                        <a:buChar char="-"/>
                      </a:pPr>
                      <a:r>
                        <a:rPr lang="en-GB" sz="1200" b="1">
                          <a:solidFill>
                            <a:schemeClr val="accent1"/>
                          </a:solidFill>
                        </a:rPr>
                        <a:t>Verksamhetsmål </a:t>
                      </a:r>
                      <a:endParaRPr sz="1200" b="1">
                        <a:solidFill>
                          <a:schemeClr val="accent1"/>
                        </a:solidFill>
                      </a:endParaRPr>
                    </a:p>
                    <a:p>
                      <a:pPr marL="0" lvl="0" indent="0" algn="l" rtl="0">
                        <a:spcBef>
                          <a:spcPts val="300"/>
                        </a:spcBef>
                        <a:spcAft>
                          <a:spcPts val="300"/>
                        </a:spcAft>
                        <a:buNone/>
                      </a:pPr>
                      <a:endParaRPr sz="1200" b="1">
                        <a:solidFill>
                          <a:schemeClr val="accent1"/>
                        </a:solidFill>
                      </a:endParaRPr>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b="1">
                        <a:solidFill>
                          <a:schemeClr val="dk1"/>
                        </a:solidFill>
                      </a:endParaRPr>
                    </a:p>
                    <a:p>
                      <a:pPr marL="0" lvl="0" indent="0" algn="l" rtl="0">
                        <a:spcBef>
                          <a:spcPts val="300"/>
                        </a:spcBef>
                        <a:spcAft>
                          <a:spcPts val="0"/>
                        </a:spcAft>
                        <a:buNone/>
                      </a:pPr>
                      <a:endParaRPr sz="1200" b="1">
                        <a:solidFill>
                          <a:schemeClr val="dk1"/>
                        </a:solidFill>
                      </a:endParaRPr>
                    </a:p>
                    <a:p>
                      <a:pPr marL="0" lvl="0" indent="0" algn="l" rtl="0">
                        <a:spcBef>
                          <a:spcPts val="300"/>
                        </a:spcBef>
                        <a:spcAft>
                          <a:spcPts val="0"/>
                        </a:spcAft>
                        <a:buNone/>
                      </a:pPr>
                      <a:endParaRPr sz="1200" b="1">
                        <a:solidFill>
                          <a:schemeClr val="dk1"/>
                        </a:solidFill>
                      </a:endParaRPr>
                    </a:p>
                    <a:p>
                      <a:pPr marL="0" lvl="0" indent="0" algn="l" rtl="0">
                        <a:spcBef>
                          <a:spcPts val="300"/>
                        </a:spcBef>
                        <a:spcAft>
                          <a:spcPts val="0"/>
                        </a:spcAft>
                        <a:buNone/>
                      </a:pPr>
                      <a:endParaRPr sz="1200" b="1">
                        <a:solidFill>
                          <a:schemeClr val="dk1"/>
                        </a:solidFill>
                      </a:endParaRPr>
                    </a:p>
                    <a:p>
                      <a:pPr marL="0" lvl="0" indent="0" algn="l" rtl="0">
                        <a:spcBef>
                          <a:spcPts val="300"/>
                        </a:spcBef>
                        <a:spcAft>
                          <a:spcPts val="0"/>
                        </a:spcAft>
                        <a:buNone/>
                      </a:pPr>
                      <a:r>
                        <a:rPr lang="en-GB" sz="1200" b="1">
                          <a:solidFill>
                            <a:schemeClr val="dk1"/>
                          </a:solidFill>
                        </a:rPr>
                        <a:t>Delvis uppfyllt</a:t>
                      </a:r>
                      <a:endParaRPr sz="1200" b="1">
                        <a:solidFill>
                          <a:schemeClr val="dk1"/>
                        </a:solidFill>
                      </a:endParaRPr>
                    </a:p>
                    <a:p>
                      <a:pPr marL="0" lvl="0" indent="0" algn="l" rtl="0">
                        <a:spcBef>
                          <a:spcPts val="300"/>
                        </a:spcBef>
                        <a:spcAft>
                          <a:spcPts val="0"/>
                        </a:spcAft>
                        <a:buNone/>
                      </a:pPr>
                      <a:endParaRPr sz="1200" b="1">
                        <a:solidFill>
                          <a:schemeClr val="dk1"/>
                        </a:solidFill>
                      </a:endParaRPr>
                    </a:p>
                    <a:p>
                      <a:pPr marL="0" lvl="0" indent="0" algn="l" rtl="0">
                        <a:spcBef>
                          <a:spcPts val="300"/>
                        </a:spcBef>
                        <a:spcAft>
                          <a:spcPts val="0"/>
                        </a:spcAft>
                        <a:buNone/>
                      </a:pPr>
                      <a:endParaRPr sz="1200" b="1">
                        <a:solidFill>
                          <a:schemeClr val="dk1"/>
                        </a:solidFill>
                      </a:endParaRPr>
                    </a:p>
                    <a:p>
                      <a:pPr marL="0" lvl="0" indent="0" algn="l" rtl="0">
                        <a:spcBef>
                          <a:spcPts val="300"/>
                        </a:spcBef>
                        <a:spcAft>
                          <a:spcPts val="300"/>
                        </a:spcAft>
                        <a:buClr>
                          <a:schemeClr val="dk1"/>
                        </a:buClr>
                        <a:buSzPts val="1100"/>
                        <a:buFont typeface="Arial"/>
                        <a:buNone/>
                      </a:pPr>
                      <a:r>
                        <a:rPr lang="en-GB" sz="1200" b="1">
                          <a:solidFill>
                            <a:schemeClr val="dk1"/>
                          </a:solidFill>
                        </a:rPr>
                        <a:t>Kan ej bedömas </a:t>
                      </a:r>
                      <a:endParaRPr sz="1200" b="1">
                        <a:solidFill>
                          <a:schemeClr val="dk1"/>
                        </a:solidFill>
                      </a:endParaRPr>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r h="1356300">
                <a:tc>
                  <a:txBody>
                    <a:bodyPr/>
                    <a:lstStyle/>
                    <a:p>
                      <a:pPr marL="0" lvl="0" indent="0" algn="l" rtl="0">
                        <a:spcBef>
                          <a:spcPts val="0"/>
                        </a:spcBef>
                        <a:spcAft>
                          <a:spcPts val="0"/>
                        </a:spcAft>
                        <a:buClr>
                          <a:schemeClr val="dk1"/>
                        </a:buClr>
                        <a:buSzPts val="1100"/>
                        <a:buFont typeface="Arial"/>
                        <a:buNone/>
                      </a:pPr>
                      <a:r>
                        <a:rPr lang="en-GB" sz="1200" b="1">
                          <a:solidFill>
                            <a:schemeClr val="accent1"/>
                          </a:solidFill>
                        </a:rPr>
                        <a:t>2. Revisionsfråga 2</a:t>
                      </a:r>
                      <a:endParaRPr sz="1200" b="1">
                        <a:solidFill>
                          <a:schemeClr val="accent1"/>
                        </a:solidFill>
                      </a:endParaRPr>
                    </a:p>
                    <a:p>
                      <a:pPr marL="0" lvl="0" indent="0" algn="l" rtl="0">
                        <a:spcBef>
                          <a:spcPts val="300"/>
                        </a:spcBef>
                        <a:spcAft>
                          <a:spcPts val="0"/>
                        </a:spcAft>
                        <a:buClr>
                          <a:schemeClr val="dk1"/>
                        </a:buClr>
                        <a:buSzPts val="1100"/>
                        <a:buFont typeface="Arial"/>
                        <a:buNone/>
                      </a:pPr>
                      <a:r>
                        <a:rPr lang="en-GB" sz="1200" b="1">
                          <a:solidFill>
                            <a:schemeClr val="accent1"/>
                          </a:solidFill>
                        </a:rPr>
                        <a:t>Är resultat i delårsrapport förenligt med balanskravet?</a:t>
                      </a:r>
                      <a:endParaRPr sz="1200" b="1">
                        <a:solidFill>
                          <a:schemeClr val="accent1"/>
                        </a:solidFill>
                      </a:endParaRPr>
                    </a:p>
                    <a:p>
                      <a:pPr marL="0" lvl="0" indent="0" algn="l" rtl="0">
                        <a:spcBef>
                          <a:spcPts val="300"/>
                        </a:spcBef>
                        <a:spcAft>
                          <a:spcPts val="0"/>
                        </a:spcAft>
                        <a:buClr>
                          <a:schemeClr val="dk1"/>
                        </a:buClr>
                        <a:buSzPts val="1100"/>
                        <a:buFont typeface="Arial"/>
                        <a:buNone/>
                      </a:pPr>
                      <a:endParaRPr sz="1200" b="1">
                        <a:solidFill>
                          <a:schemeClr val="accent1"/>
                        </a:solidFill>
                      </a:endParaRPr>
                    </a:p>
                    <a:p>
                      <a:pPr marL="457200" lvl="0" indent="-304800" algn="l" rtl="0">
                        <a:spcBef>
                          <a:spcPts val="300"/>
                        </a:spcBef>
                        <a:spcAft>
                          <a:spcPts val="0"/>
                        </a:spcAft>
                        <a:buClr>
                          <a:schemeClr val="accent1"/>
                        </a:buClr>
                        <a:buSzPts val="1200"/>
                        <a:buChar char="-"/>
                      </a:pPr>
                      <a:r>
                        <a:rPr lang="en-GB" sz="1200" b="1">
                          <a:solidFill>
                            <a:schemeClr val="accent1"/>
                          </a:solidFill>
                        </a:rPr>
                        <a:t>Följsamhet till balanskravet</a:t>
                      </a:r>
                      <a:endParaRPr sz="1200" b="1">
                        <a:solidFill>
                          <a:schemeClr val="accent1"/>
                        </a:solidFill>
                      </a:endParaRPr>
                    </a:p>
                    <a:p>
                      <a:pPr marL="0" lvl="0" indent="0" algn="l" rtl="0">
                        <a:spcBef>
                          <a:spcPts val="300"/>
                        </a:spcBef>
                        <a:spcAft>
                          <a:spcPts val="0"/>
                        </a:spcAft>
                        <a:buClr>
                          <a:srgbClr val="000000"/>
                        </a:buClr>
                        <a:buSzPts val="1100"/>
                        <a:buFont typeface="Arial"/>
                        <a:buNone/>
                      </a:pPr>
                      <a:endParaRPr sz="1200" b="1">
                        <a:solidFill>
                          <a:schemeClr val="accent1"/>
                        </a:solidFill>
                      </a:endParaRPr>
                    </a:p>
                    <a:p>
                      <a:pPr marL="0" lvl="0" indent="0" algn="l" rtl="0">
                        <a:spcBef>
                          <a:spcPts val="300"/>
                        </a:spcBef>
                        <a:spcAft>
                          <a:spcPts val="0"/>
                        </a:spcAft>
                        <a:buNone/>
                      </a:pPr>
                      <a:endParaRPr sz="1200"/>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endParaRPr sz="1200" b="1">
                        <a:solidFill>
                          <a:schemeClr val="dk1"/>
                        </a:solidFill>
                      </a:endParaRPr>
                    </a:p>
                    <a:p>
                      <a:pPr marL="0" lvl="0" indent="0" algn="l" rtl="0">
                        <a:spcBef>
                          <a:spcPts val="300"/>
                        </a:spcBef>
                        <a:spcAft>
                          <a:spcPts val="0"/>
                        </a:spcAft>
                        <a:buClr>
                          <a:schemeClr val="dk1"/>
                        </a:buClr>
                        <a:buSzPts val="1100"/>
                        <a:buFont typeface="Arial"/>
                        <a:buNone/>
                      </a:pPr>
                      <a:endParaRPr sz="1200" b="1">
                        <a:solidFill>
                          <a:schemeClr val="dk1"/>
                        </a:solidFill>
                      </a:endParaRPr>
                    </a:p>
                    <a:p>
                      <a:pPr marL="0" lvl="0" indent="0" algn="l" rtl="0">
                        <a:spcBef>
                          <a:spcPts val="300"/>
                        </a:spcBef>
                        <a:spcAft>
                          <a:spcPts val="0"/>
                        </a:spcAft>
                        <a:buClr>
                          <a:schemeClr val="dk1"/>
                        </a:buClr>
                        <a:buSzPts val="1100"/>
                        <a:buFont typeface="Arial"/>
                        <a:buNone/>
                      </a:pPr>
                      <a:endParaRPr sz="1200" b="1">
                        <a:solidFill>
                          <a:schemeClr val="dk1"/>
                        </a:solidFill>
                      </a:endParaRPr>
                    </a:p>
                    <a:p>
                      <a:pPr marL="0" lvl="0" indent="0" algn="l" rtl="0">
                        <a:spcBef>
                          <a:spcPts val="300"/>
                        </a:spcBef>
                        <a:spcAft>
                          <a:spcPts val="0"/>
                        </a:spcAft>
                        <a:buClr>
                          <a:schemeClr val="dk1"/>
                        </a:buClr>
                        <a:buSzPts val="1100"/>
                        <a:buFont typeface="Arial"/>
                        <a:buNone/>
                      </a:pPr>
                      <a:r>
                        <a:rPr lang="en-GB" sz="1200" b="1">
                          <a:solidFill>
                            <a:schemeClr val="dk1"/>
                          </a:solidFill>
                        </a:rPr>
                        <a:t>Ja, uppfyllt</a:t>
                      </a:r>
                      <a:endParaRPr sz="1200" b="1">
                        <a:solidFill>
                          <a:schemeClr val="dk1"/>
                        </a:solidFill>
                      </a:endParaRPr>
                    </a:p>
                    <a:p>
                      <a:pPr marL="0" lvl="0" indent="0" algn="l" rtl="0">
                        <a:spcBef>
                          <a:spcPts val="300"/>
                        </a:spcBef>
                        <a:spcAft>
                          <a:spcPts val="300"/>
                        </a:spcAft>
                        <a:buClr>
                          <a:srgbClr val="000000"/>
                        </a:buClr>
                        <a:buSzPts val="1100"/>
                        <a:buFont typeface="Arial"/>
                        <a:buNone/>
                      </a:pPr>
                      <a:endParaRPr sz="1200" b="1"/>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999999">
                          <a:alpha val="0"/>
                        </a:srgbClr>
                      </a:solidFill>
                      <a:prstDash val="solid"/>
                      <a:round/>
                      <a:headEnd type="none" w="sm" len="sm"/>
                      <a:tailEnd type="none" w="sm" len="sm"/>
                    </a:lnL>
                    <a:lnR w="9525" cap="flat" cmpd="sng">
                      <a:solidFill>
                        <a:srgbClr val="999999">
                          <a:alpha val="0"/>
                        </a:srgbClr>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194" name="Google Shape;1194;p207" descr="Cirkeln visar grön färg som i bedömningen betyder ja."/>
          <p:cNvSpPr/>
          <p:nvPr/>
        </p:nvSpPr>
        <p:spPr>
          <a:xfrm>
            <a:off x="9552400" y="2621300"/>
            <a:ext cx="394800" cy="394800"/>
          </a:xfrm>
          <a:prstGeom prst="ellipse">
            <a:avLst/>
          </a:prstGeom>
          <a:solidFill>
            <a:schemeClr val="dk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07"/>
          <p:cNvSpPr txBox="1"/>
          <p:nvPr/>
        </p:nvSpPr>
        <p:spPr>
          <a:xfrm>
            <a:off x="404550" y="5088150"/>
            <a:ext cx="11013000" cy="102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p>
        </p:txBody>
      </p:sp>
      <p:sp>
        <p:nvSpPr>
          <p:cNvPr id="1196" name="Google Shape;1196;p207" descr="Cirkeln visar grön färg som i bedömningen betyder ja."/>
          <p:cNvSpPr/>
          <p:nvPr/>
        </p:nvSpPr>
        <p:spPr>
          <a:xfrm>
            <a:off x="9552400" y="1906050"/>
            <a:ext cx="394800" cy="394800"/>
          </a:xfrm>
          <a:prstGeom prst="ellipse">
            <a:avLst/>
          </a:prstGeom>
          <a:solidFill>
            <a:srgbClr val="FFFF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07" descr="Cirkeln visar grön färg som i bedömningen betyder ja."/>
          <p:cNvSpPr/>
          <p:nvPr/>
        </p:nvSpPr>
        <p:spPr>
          <a:xfrm>
            <a:off x="9552400" y="3854725"/>
            <a:ext cx="394800" cy="394800"/>
          </a:xfrm>
          <a:prstGeom prst="ellipse">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p208"/>
          <p:cNvSpPr txBox="1">
            <a:spLocks noGrp="1"/>
          </p:cNvSpPr>
          <p:nvPr>
            <p:ph type="title"/>
          </p:nvPr>
        </p:nvSpPr>
        <p:spPr>
          <a:xfrm>
            <a:off x="442925" y="432000"/>
            <a:ext cx="11306100" cy="606300"/>
          </a:xfrm>
          <a:prstGeom prst="rect">
            <a:avLst/>
          </a:prstGeom>
          <a:noFill/>
          <a:ln>
            <a:noFill/>
          </a:ln>
        </p:spPr>
        <p:txBody>
          <a:bodyPr spcFirstLastPara="1" wrap="square" lIns="0" tIns="0" rIns="0" bIns="0" anchor="t" anchorCtr="0">
            <a:noAutofit/>
          </a:bodyPr>
          <a:lstStyle/>
          <a:p>
            <a:pPr marL="0" lvl="0" indent="0" algn="l" rtl="0">
              <a:lnSpc>
                <a:spcPct val="85000"/>
              </a:lnSpc>
              <a:spcBef>
                <a:spcPts val="0"/>
              </a:spcBef>
              <a:spcAft>
                <a:spcPts val="0"/>
              </a:spcAft>
              <a:buSzPts val="3200"/>
              <a:buNone/>
            </a:pPr>
            <a:r>
              <a:rPr lang="en-GB" sz="2800"/>
              <a:t>Rekommendationer</a:t>
            </a:r>
            <a:endParaRPr sz="2800"/>
          </a:p>
        </p:txBody>
      </p:sp>
      <p:sp>
        <p:nvSpPr>
          <p:cNvPr id="1204" name="Google Shape;1204;p208"/>
          <p:cNvSpPr txBox="1">
            <a:spLocks noGrp="1"/>
          </p:cNvSpPr>
          <p:nvPr>
            <p:ph type="body" idx="1"/>
          </p:nvPr>
        </p:nvSpPr>
        <p:spPr>
          <a:xfrm>
            <a:off x="408275" y="1150623"/>
            <a:ext cx="11306100" cy="2814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1200"/>
              </a:spcBef>
              <a:spcAft>
                <a:spcPts val="0"/>
              </a:spcAft>
              <a:buClr>
                <a:schemeClr val="dk1"/>
              </a:buClr>
              <a:buSzPts val="1100"/>
              <a:buFont typeface="Arial"/>
              <a:buNone/>
            </a:pPr>
            <a:r>
              <a:rPr lang="en-GB" sz="1300"/>
              <a:t>För att utveckla granskningsområdet lämnas följande rekommendationer: </a:t>
            </a:r>
            <a:endParaRPr sz="1300"/>
          </a:p>
          <a:p>
            <a:pPr marL="0" lvl="0" indent="0" algn="l" rtl="0">
              <a:lnSpc>
                <a:spcPct val="115000"/>
              </a:lnSpc>
              <a:spcBef>
                <a:spcPts val="1200"/>
              </a:spcBef>
              <a:spcAft>
                <a:spcPts val="0"/>
              </a:spcAft>
              <a:buClr>
                <a:schemeClr val="dk1"/>
              </a:buClr>
              <a:buSzPts val="1100"/>
              <a:buFont typeface="Arial"/>
              <a:buNone/>
            </a:pPr>
            <a:r>
              <a:rPr lang="en-GB" sz="1300"/>
              <a:t>Vi rekommenderar kommunstyrelsen att tillse att måluppfyllelsen för verksamhetsmålen bedöms i delårsrapporten samt att en prognos för måluppfyllelse lämnas. Vidare att stärka bedömningen genom utvärdering av målindikatorer för att inte lämna en osäkerhet i bedömningen av måluppfyllelse.</a:t>
            </a:r>
            <a:endParaRPr sz="1300"/>
          </a:p>
          <a:p>
            <a:pPr marL="0" lvl="0" indent="0" algn="l" rtl="0">
              <a:lnSpc>
                <a:spcPct val="115000"/>
              </a:lnSpc>
              <a:spcBef>
                <a:spcPts val="1200"/>
              </a:spcBef>
              <a:spcAft>
                <a:spcPts val="0"/>
              </a:spcAft>
              <a:buClr>
                <a:schemeClr val="dk1"/>
              </a:buClr>
              <a:buSzPts val="1100"/>
              <a:buFont typeface="Arial"/>
              <a:buNone/>
            </a:pPr>
            <a:r>
              <a:rPr lang="en-GB" sz="1300"/>
              <a:t>Att lämna en sammanfattande bedömning avseende den samlade måluppfyllelsen för god ekonomisk hushållning.</a:t>
            </a:r>
            <a:endParaRPr sz="1300"/>
          </a:p>
          <a:p>
            <a:pPr marL="0" lvl="0" indent="0" algn="l" rtl="0">
              <a:lnSpc>
                <a:spcPct val="115000"/>
              </a:lnSpc>
              <a:spcBef>
                <a:spcPts val="1200"/>
              </a:spcBef>
              <a:spcAft>
                <a:spcPts val="0"/>
              </a:spcAft>
              <a:buClr>
                <a:schemeClr val="dk1"/>
              </a:buClr>
              <a:buSzPts val="1100"/>
              <a:buFont typeface="Arial"/>
              <a:buNone/>
            </a:pPr>
            <a:endParaRPr sz="1300" b="1"/>
          </a:p>
          <a:p>
            <a:pPr marL="0" lvl="0" indent="0" algn="l" rtl="0">
              <a:lnSpc>
                <a:spcPct val="115000"/>
              </a:lnSpc>
              <a:spcBef>
                <a:spcPts val="1200"/>
              </a:spcBef>
              <a:spcAft>
                <a:spcPts val="0"/>
              </a:spcAft>
              <a:buClr>
                <a:schemeClr val="dk1"/>
              </a:buClr>
              <a:buSzPts val="1100"/>
              <a:buFont typeface="Arial"/>
              <a:buNone/>
            </a:pPr>
            <a:endParaRPr sz="1300" b="1"/>
          </a:p>
          <a:p>
            <a:pPr marL="0" lvl="0" indent="0" algn="l" rtl="0">
              <a:lnSpc>
                <a:spcPct val="115000"/>
              </a:lnSpc>
              <a:spcBef>
                <a:spcPts val="1200"/>
              </a:spcBef>
              <a:spcAft>
                <a:spcPts val="0"/>
              </a:spcAft>
              <a:buClr>
                <a:schemeClr val="dk1"/>
              </a:buClr>
              <a:buSzPts val="1100"/>
              <a:buFont typeface="Arial"/>
              <a:buNone/>
            </a:pPr>
            <a:endParaRPr sz="1300" b="1"/>
          </a:p>
          <a:p>
            <a:pPr marL="146050" lvl="0" indent="0" algn="l" rtl="0">
              <a:lnSpc>
                <a:spcPct val="117000"/>
              </a:lnSpc>
              <a:spcBef>
                <a:spcPts val="1200"/>
              </a:spcBef>
              <a:spcAft>
                <a:spcPts val="0"/>
              </a:spcAft>
              <a:buClr>
                <a:srgbClr val="000000"/>
              </a:buClr>
              <a:buSzPts val="1300"/>
              <a:buFont typeface="Arial"/>
              <a:buNone/>
            </a:pPr>
            <a:endParaRPr sz="1300" b="1"/>
          </a:p>
          <a:p>
            <a:pPr marL="0" lvl="0" indent="0" algn="l" rtl="0">
              <a:lnSpc>
                <a:spcPct val="115000"/>
              </a:lnSpc>
              <a:spcBef>
                <a:spcPts val="1200"/>
              </a:spcBef>
              <a:spcAft>
                <a:spcPts val="1200"/>
              </a:spcAft>
              <a:buClr>
                <a:schemeClr val="dk1"/>
              </a:buClr>
              <a:buSzPts val="1100"/>
              <a:buFont typeface="Arial"/>
              <a:buNone/>
            </a:pPr>
            <a:endParaRPr/>
          </a:p>
        </p:txBody>
      </p:sp>
      <p:sp>
        <p:nvSpPr>
          <p:cNvPr id="1205" name="Google Shape;1205;p20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210"/>
        <p:cNvGrpSpPr/>
        <p:nvPr/>
      </p:nvGrpSpPr>
      <p:grpSpPr>
        <a:xfrm>
          <a:off x="0" y="0"/>
          <a:ext cx="0" cy="0"/>
          <a:chOff x="0" y="0"/>
          <a:chExt cx="0" cy="0"/>
        </a:xfrm>
      </p:grpSpPr>
      <p:sp>
        <p:nvSpPr>
          <p:cNvPr id="1211" name="Google Shape;1211;p209"/>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8</a:t>
            </a:fld>
            <a:endParaRPr/>
          </a:p>
        </p:txBody>
      </p:sp>
      <p:sp>
        <p:nvSpPr>
          <p:cNvPr id="1212" name="Google Shape;1212;p209"/>
          <p:cNvSpPr/>
          <p:nvPr/>
        </p:nvSpPr>
        <p:spPr>
          <a:xfrm>
            <a:off x="0" y="5465100"/>
            <a:ext cx="12192000" cy="1392600"/>
          </a:xfrm>
          <a:prstGeom prst="rect">
            <a:avLst/>
          </a:prstGeom>
          <a:solidFill>
            <a:srgbClr val="D04A02"/>
          </a:solid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900"/>
              </a:spcAft>
              <a:buSzPts val="1100"/>
              <a:buNone/>
            </a:pPr>
            <a:r>
              <a:rPr lang="en-GB" sz="1000">
                <a:solidFill>
                  <a:schemeClr val="lt1"/>
                </a:solidFill>
              </a:rPr>
              <a:t>Denna rapport har upprättats av Öhrlings PricewaterhouseCoopers AB (org nr 556029-6740) (PwC) på uppdrag av [klientens namn] enligt de villkor och under de förutsättningar som framgår av projektplan från den 1 september 2023. PwC ansvarar inte utan särskilt åtagande, gentemot annan som tar del av och förlitar sig på hela eller delar av denna rapport.</a:t>
            </a:r>
            <a:endParaRPr sz="1800">
              <a:solidFill>
                <a:srgbClr val="FFFFFF"/>
              </a:solidFill>
            </a:endParaRPr>
          </a:p>
        </p:txBody>
      </p:sp>
      <p:sp>
        <p:nvSpPr>
          <p:cNvPr id="1213" name="Google Shape;1213;p209"/>
          <p:cNvSpPr txBox="1"/>
          <p:nvPr/>
        </p:nvSpPr>
        <p:spPr>
          <a:xfrm>
            <a:off x="279700" y="3429000"/>
            <a:ext cx="8450100" cy="1636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200">
                <a:highlight>
                  <a:schemeClr val="lt1"/>
                </a:highlight>
              </a:rPr>
              <a:t>2023-10-20</a:t>
            </a:r>
            <a:endParaRPr sz="1200">
              <a:highlight>
                <a:schemeClr val="lt1"/>
              </a:highlight>
            </a:endParaRPr>
          </a:p>
          <a:p>
            <a:pPr marL="0" lvl="0" indent="0" algn="l" rtl="0">
              <a:spcBef>
                <a:spcPts val="0"/>
              </a:spcBef>
              <a:spcAft>
                <a:spcPts val="0"/>
              </a:spcAft>
              <a:buNone/>
            </a:pPr>
            <a:endParaRPr sz="1200">
              <a:highlight>
                <a:schemeClr val="lt1"/>
              </a:highlight>
            </a:endParaRPr>
          </a:p>
          <a:p>
            <a:pPr marL="0" lvl="0" indent="0" algn="l" rtl="0">
              <a:spcBef>
                <a:spcPts val="0"/>
              </a:spcBef>
              <a:spcAft>
                <a:spcPts val="0"/>
              </a:spcAft>
              <a:buNone/>
            </a:pPr>
            <a:endParaRPr sz="1200">
              <a:highlight>
                <a:schemeClr val="lt1"/>
              </a:highlight>
            </a:endParaRPr>
          </a:p>
          <a:p>
            <a:pPr marL="0" lvl="0" indent="0" algn="l" rtl="0">
              <a:spcBef>
                <a:spcPts val="0"/>
              </a:spcBef>
              <a:spcAft>
                <a:spcPts val="0"/>
              </a:spcAft>
              <a:buNone/>
            </a:pPr>
            <a:endParaRPr sz="1200">
              <a:highlight>
                <a:schemeClr val="lt1"/>
              </a:highlight>
            </a:endParaRPr>
          </a:p>
          <a:p>
            <a:pPr marL="0" lvl="0" indent="0" algn="l" rtl="0">
              <a:spcBef>
                <a:spcPts val="0"/>
              </a:spcBef>
              <a:spcAft>
                <a:spcPts val="0"/>
              </a:spcAft>
              <a:buNone/>
            </a:pPr>
            <a:r>
              <a:rPr lang="en-GB" sz="1200">
                <a:highlight>
                  <a:schemeClr val="lt1"/>
                </a:highlight>
              </a:rPr>
              <a:t>Rebecca Lindström 						Rebecca Lindström</a:t>
            </a:r>
            <a:endParaRPr sz="1200">
              <a:solidFill>
                <a:srgbClr val="000000"/>
              </a:solidFill>
              <a:highlight>
                <a:schemeClr val="lt1"/>
              </a:highlight>
            </a:endParaRPr>
          </a:p>
          <a:p>
            <a:pPr marL="0" lvl="0" indent="0" algn="l" rtl="0">
              <a:spcBef>
                <a:spcPts val="0"/>
              </a:spcBef>
              <a:spcAft>
                <a:spcPts val="0"/>
              </a:spcAft>
              <a:buNone/>
            </a:pPr>
            <a:r>
              <a:rPr lang="en-GB" sz="1200"/>
              <a:t>_________________________				</a:t>
            </a:r>
            <a:r>
              <a:rPr lang="en-GB" sz="1200">
                <a:solidFill>
                  <a:srgbClr val="000000"/>
                </a:solidFill>
              </a:rPr>
              <a:t>_________________________</a:t>
            </a:r>
            <a:endParaRPr sz="1200">
              <a:solidFill>
                <a:srgbClr val="000000"/>
              </a:solidFill>
            </a:endParaRPr>
          </a:p>
          <a:p>
            <a:pPr marL="0" lvl="0" indent="0" algn="l" rtl="0">
              <a:spcBef>
                <a:spcPts val="1000"/>
              </a:spcBef>
              <a:spcAft>
                <a:spcPts val="0"/>
              </a:spcAft>
              <a:buNone/>
            </a:pPr>
            <a:r>
              <a:rPr lang="en-GB" sz="1200" i="1"/>
              <a:t>Uppdragsledare						Projektledare</a:t>
            </a:r>
            <a:r>
              <a:rPr lang="en-GB" sz="1200"/>
              <a:t>	</a:t>
            </a:r>
            <a:r>
              <a:rPr lang="en-GB"/>
              <a:t>	</a:t>
            </a:r>
            <a:endParaRPr/>
          </a:p>
        </p:txBody>
      </p:sp>
    </p:spTree>
  </p:cSld>
  <p:clrMapOvr>
    <a:masterClrMapping/>
  </p:clrMapOvr>
</p:sld>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948</Words>
  <Application>Microsoft Office PowerPoint</Application>
  <PresentationFormat>Bredbild</PresentationFormat>
  <Paragraphs>99</Paragraphs>
  <Slides>8</Slides>
  <Notes>8</Notes>
  <HiddenSlides>0</HiddenSlides>
  <MMClips>0</MMClips>
  <ScaleCrop>false</ScaleCrop>
  <HeadingPairs>
    <vt:vector size="6" baseType="variant">
      <vt:variant>
        <vt:lpstr>Använt teckensnitt</vt:lpstr>
      </vt:variant>
      <vt:variant>
        <vt:i4>2</vt:i4>
      </vt:variant>
      <vt:variant>
        <vt:lpstr>Tema</vt:lpstr>
      </vt:variant>
      <vt:variant>
        <vt:i4>3</vt:i4>
      </vt:variant>
      <vt:variant>
        <vt:lpstr>Bildrubriker</vt:lpstr>
      </vt:variant>
      <vt:variant>
        <vt:i4>8</vt:i4>
      </vt:variant>
    </vt:vector>
  </HeadingPairs>
  <TitlesOfParts>
    <vt:vector size="13" baseType="lpstr">
      <vt:lpstr>Arial</vt:lpstr>
      <vt:lpstr>Georgia</vt:lpstr>
      <vt:lpstr>PwC</vt:lpstr>
      <vt:lpstr>PwC</vt:lpstr>
      <vt:lpstr>PwC</vt:lpstr>
      <vt:lpstr>Granskning av god ekonomisk hushållning per 2023-08-31  Falkenberg  kommun</vt:lpstr>
      <vt:lpstr>Inledning </vt:lpstr>
      <vt:lpstr>Granskningsresultat: God ekonomisk hushållning</vt:lpstr>
      <vt:lpstr>Granskningsresultat: God ekonomisk hushållning</vt:lpstr>
      <vt:lpstr>Granskningsresultat: Balanskravet</vt:lpstr>
      <vt:lpstr>Samlad bedömning </vt:lpstr>
      <vt:lpstr>Rekommendationer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Granskning av god ekonomisk hushållning per 2023-08-31  Falkenberg  kommun</dc:title>
  <dc:creator>Jessica Bernström</dc:creator>
  <cp:lastModifiedBy>Jessica Bernström</cp:lastModifiedBy>
  <cp:revision>1</cp:revision>
  <dcterms:modified xsi:type="dcterms:W3CDTF">2023-11-08T09:23:02Z</dcterms:modified>
</cp:coreProperties>
</file>